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32663" cy="7332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94640"/>
  </p:normalViewPr>
  <p:slideViewPr>
    <p:cSldViewPr snapToGrid="0">
      <p:cViewPr varScale="1">
        <p:scale>
          <a:sx n="55" d="100"/>
          <a:sy n="55" d="100"/>
        </p:scale>
        <p:origin x="1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950" y="1200045"/>
            <a:ext cx="6232764" cy="2552853"/>
          </a:xfrm>
        </p:spPr>
        <p:txBody>
          <a:bodyPr anchor="b"/>
          <a:lstStyle>
            <a:lvl1pPr algn="ctr">
              <a:defRPr sz="481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83" y="3851346"/>
            <a:ext cx="5499497" cy="1770362"/>
          </a:xfrm>
        </p:spPr>
        <p:txBody>
          <a:bodyPr/>
          <a:lstStyle>
            <a:lvl1pPr marL="0" indent="0" algn="ctr">
              <a:buNone/>
              <a:defRPr sz="1925"/>
            </a:lvl1pPr>
            <a:lvl2pPr marL="366629" indent="0" algn="ctr">
              <a:buNone/>
              <a:defRPr sz="1604"/>
            </a:lvl2pPr>
            <a:lvl3pPr marL="733257" indent="0" algn="ctr">
              <a:buNone/>
              <a:defRPr sz="1443"/>
            </a:lvl3pPr>
            <a:lvl4pPr marL="1099886" indent="0" algn="ctr">
              <a:buNone/>
              <a:defRPr sz="1283"/>
            </a:lvl4pPr>
            <a:lvl5pPr marL="1466515" indent="0" algn="ctr">
              <a:buNone/>
              <a:defRPr sz="1283"/>
            </a:lvl5pPr>
            <a:lvl6pPr marL="1833143" indent="0" algn="ctr">
              <a:buNone/>
              <a:defRPr sz="1283"/>
            </a:lvl6pPr>
            <a:lvl7pPr marL="2199772" indent="0" algn="ctr">
              <a:buNone/>
              <a:defRPr sz="1283"/>
            </a:lvl7pPr>
            <a:lvl8pPr marL="2566401" indent="0" algn="ctr">
              <a:buNone/>
              <a:defRPr sz="1283"/>
            </a:lvl8pPr>
            <a:lvl9pPr marL="2933029" indent="0" algn="ctr">
              <a:buNone/>
              <a:defRPr sz="128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9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47438" y="390396"/>
            <a:ext cx="1581105" cy="621409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21" y="390396"/>
            <a:ext cx="4651658" cy="621409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01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1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02" y="1828076"/>
            <a:ext cx="6324422" cy="3050184"/>
          </a:xfrm>
        </p:spPr>
        <p:txBody>
          <a:bodyPr anchor="b"/>
          <a:lstStyle>
            <a:lvl1pPr>
              <a:defRPr sz="481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02" y="4907116"/>
            <a:ext cx="6324422" cy="1604019"/>
          </a:xfrm>
        </p:spPr>
        <p:txBody>
          <a:bodyPr/>
          <a:lstStyle>
            <a:lvl1pPr marL="0" indent="0">
              <a:buNone/>
              <a:defRPr sz="1925">
                <a:solidFill>
                  <a:schemeClr val="tx1"/>
                </a:solidFill>
              </a:defRPr>
            </a:lvl1pPr>
            <a:lvl2pPr marL="3666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2pPr>
            <a:lvl3pPr marL="733257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3pPr>
            <a:lvl4pPr marL="1099886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4pPr>
            <a:lvl5pPr marL="1466515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5pPr>
            <a:lvl6pPr marL="1833143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6pPr>
            <a:lvl7pPr marL="2199772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7pPr>
            <a:lvl8pPr marL="2566401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8pPr>
            <a:lvl9pPr marL="2933029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05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20" y="1951982"/>
            <a:ext cx="3116382" cy="46525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161" y="1951982"/>
            <a:ext cx="3116382" cy="46525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05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76" y="390398"/>
            <a:ext cx="6324422" cy="141730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076" y="1797522"/>
            <a:ext cx="3102060" cy="880937"/>
          </a:xfrm>
        </p:spPr>
        <p:txBody>
          <a:bodyPr anchor="b"/>
          <a:lstStyle>
            <a:lvl1pPr marL="0" indent="0">
              <a:buNone/>
              <a:defRPr sz="1925" b="1"/>
            </a:lvl1pPr>
            <a:lvl2pPr marL="366629" indent="0">
              <a:buNone/>
              <a:defRPr sz="1604" b="1"/>
            </a:lvl2pPr>
            <a:lvl3pPr marL="733257" indent="0">
              <a:buNone/>
              <a:defRPr sz="1443" b="1"/>
            </a:lvl3pPr>
            <a:lvl4pPr marL="1099886" indent="0">
              <a:buNone/>
              <a:defRPr sz="1283" b="1"/>
            </a:lvl4pPr>
            <a:lvl5pPr marL="1466515" indent="0">
              <a:buNone/>
              <a:defRPr sz="1283" b="1"/>
            </a:lvl5pPr>
            <a:lvl6pPr marL="1833143" indent="0">
              <a:buNone/>
              <a:defRPr sz="1283" b="1"/>
            </a:lvl6pPr>
            <a:lvl7pPr marL="2199772" indent="0">
              <a:buNone/>
              <a:defRPr sz="1283" b="1"/>
            </a:lvl7pPr>
            <a:lvl8pPr marL="2566401" indent="0">
              <a:buNone/>
              <a:defRPr sz="1283" b="1"/>
            </a:lvl8pPr>
            <a:lvl9pPr marL="2933029" indent="0">
              <a:buNone/>
              <a:defRPr sz="1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076" y="2678459"/>
            <a:ext cx="3102060" cy="3939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161" y="1797522"/>
            <a:ext cx="3117337" cy="880937"/>
          </a:xfrm>
        </p:spPr>
        <p:txBody>
          <a:bodyPr anchor="b"/>
          <a:lstStyle>
            <a:lvl1pPr marL="0" indent="0">
              <a:buNone/>
              <a:defRPr sz="1925" b="1"/>
            </a:lvl1pPr>
            <a:lvl2pPr marL="366629" indent="0">
              <a:buNone/>
              <a:defRPr sz="1604" b="1"/>
            </a:lvl2pPr>
            <a:lvl3pPr marL="733257" indent="0">
              <a:buNone/>
              <a:defRPr sz="1443" b="1"/>
            </a:lvl3pPr>
            <a:lvl4pPr marL="1099886" indent="0">
              <a:buNone/>
              <a:defRPr sz="1283" b="1"/>
            </a:lvl4pPr>
            <a:lvl5pPr marL="1466515" indent="0">
              <a:buNone/>
              <a:defRPr sz="1283" b="1"/>
            </a:lvl5pPr>
            <a:lvl6pPr marL="1833143" indent="0">
              <a:buNone/>
              <a:defRPr sz="1283" b="1"/>
            </a:lvl6pPr>
            <a:lvl7pPr marL="2199772" indent="0">
              <a:buNone/>
              <a:defRPr sz="1283" b="1"/>
            </a:lvl7pPr>
            <a:lvl8pPr marL="2566401" indent="0">
              <a:buNone/>
              <a:defRPr sz="1283" b="1"/>
            </a:lvl8pPr>
            <a:lvl9pPr marL="2933029" indent="0">
              <a:buNone/>
              <a:defRPr sz="1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2161" y="2678459"/>
            <a:ext cx="3117337" cy="3939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45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9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75" y="488844"/>
            <a:ext cx="2364975" cy="1710955"/>
          </a:xfrm>
        </p:spPr>
        <p:txBody>
          <a:bodyPr anchor="b"/>
          <a:lstStyle>
            <a:lvl1pPr>
              <a:defRPr sz="25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337" y="1055769"/>
            <a:ext cx="3712161" cy="5210943"/>
          </a:xfrm>
        </p:spPr>
        <p:txBody>
          <a:bodyPr/>
          <a:lstStyle>
            <a:lvl1pPr>
              <a:defRPr sz="2566"/>
            </a:lvl1pPr>
            <a:lvl2pPr>
              <a:defRPr sz="2245"/>
            </a:lvl2pPr>
            <a:lvl3pPr>
              <a:defRPr sz="192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075" y="2199799"/>
            <a:ext cx="2364975" cy="4075400"/>
          </a:xfrm>
        </p:spPr>
        <p:txBody>
          <a:bodyPr/>
          <a:lstStyle>
            <a:lvl1pPr marL="0" indent="0">
              <a:buNone/>
              <a:defRPr sz="1283"/>
            </a:lvl1pPr>
            <a:lvl2pPr marL="366629" indent="0">
              <a:buNone/>
              <a:defRPr sz="1123"/>
            </a:lvl2pPr>
            <a:lvl3pPr marL="733257" indent="0">
              <a:buNone/>
              <a:defRPr sz="962"/>
            </a:lvl3pPr>
            <a:lvl4pPr marL="1099886" indent="0">
              <a:buNone/>
              <a:defRPr sz="802"/>
            </a:lvl4pPr>
            <a:lvl5pPr marL="1466515" indent="0">
              <a:buNone/>
              <a:defRPr sz="802"/>
            </a:lvl5pPr>
            <a:lvl6pPr marL="1833143" indent="0">
              <a:buNone/>
              <a:defRPr sz="802"/>
            </a:lvl6pPr>
            <a:lvl7pPr marL="2199772" indent="0">
              <a:buNone/>
              <a:defRPr sz="802"/>
            </a:lvl7pPr>
            <a:lvl8pPr marL="2566401" indent="0">
              <a:buNone/>
              <a:defRPr sz="802"/>
            </a:lvl8pPr>
            <a:lvl9pPr marL="2933029" indent="0">
              <a:buNone/>
              <a:defRPr sz="8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9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75" y="488844"/>
            <a:ext cx="2364975" cy="1710955"/>
          </a:xfrm>
        </p:spPr>
        <p:txBody>
          <a:bodyPr anchor="b"/>
          <a:lstStyle>
            <a:lvl1pPr>
              <a:defRPr sz="25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7337" y="1055769"/>
            <a:ext cx="3712161" cy="5210943"/>
          </a:xfrm>
        </p:spPr>
        <p:txBody>
          <a:bodyPr anchor="t"/>
          <a:lstStyle>
            <a:lvl1pPr marL="0" indent="0">
              <a:buNone/>
              <a:defRPr sz="2566"/>
            </a:lvl1pPr>
            <a:lvl2pPr marL="366629" indent="0">
              <a:buNone/>
              <a:defRPr sz="2245"/>
            </a:lvl2pPr>
            <a:lvl3pPr marL="733257" indent="0">
              <a:buNone/>
              <a:defRPr sz="1925"/>
            </a:lvl3pPr>
            <a:lvl4pPr marL="1099886" indent="0">
              <a:buNone/>
              <a:defRPr sz="1604"/>
            </a:lvl4pPr>
            <a:lvl5pPr marL="1466515" indent="0">
              <a:buNone/>
              <a:defRPr sz="1604"/>
            </a:lvl5pPr>
            <a:lvl6pPr marL="1833143" indent="0">
              <a:buNone/>
              <a:defRPr sz="1604"/>
            </a:lvl6pPr>
            <a:lvl7pPr marL="2199772" indent="0">
              <a:buNone/>
              <a:defRPr sz="1604"/>
            </a:lvl7pPr>
            <a:lvl8pPr marL="2566401" indent="0">
              <a:buNone/>
              <a:defRPr sz="1604"/>
            </a:lvl8pPr>
            <a:lvl9pPr marL="2933029" indent="0">
              <a:buNone/>
              <a:defRPr sz="160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075" y="2199799"/>
            <a:ext cx="2364975" cy="4075400"/>
          </a:xfrm>
        </p:spPr>
        <p:txBody>
          <a:bodyPr/>
          <a:lstStyle>
            <a:lvl1pPr marL="0" indent="0">
              <a:buNone/>
              <a:defRPr sz="1283"/>
            </a:lvl1pPr>
            <a:lvl2pPr marL="366629" indent="0">
              <a:buNone/>
              <a:defRPr sz="1123"/>
            </a:lvl2pPr>
            <a:lvl3pPr marL="733257" indent="0">
              <a:buNone/>
              <a:defRPr sz="962"/>
            </a:lvl3pPr>
            <a:lvl4pPr marL="1099886" indent="0">
              <a:buNone/>
              <a:defRPr sz="802"/>
            </a:lvl4pPr>
            <a:lvl5pPr marL="1466515" indent="0">
              <a:buNone/>
              <a:defRPr sz="802"/>
            </a:lvl5pPr>
            <a:lvl6pPr marL="1833143" indent="0">
              <a:buNone/>
              <a:defRPr sz="802"/>
            </a:lvl6pPr>
            <a:lvl7pPr marL="2199772" indent="0">
              <a:buNone/>
              <a:defRPr sz="802"/>
            </a:lvl7pPr>
            <a:lvl8pPr marL="2566401" indent="0">
              <a:buNone/>
              <a:defRPr sz="802"/>
            </a:lvl8pPr>
            <a:lvl9pPr marL="2933029" indent="0">
              <a:buNone/>
              <a:defRPr sz="8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121" y="390398"/>
            <a:ext cx="6324422" cy="141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1" y="1951982"/>
            <a:ext cx="6324422" cy="465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121" y="6796294"/>
            <a:ext cx="1649849" cy="39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7551-6797-4E65-9F34-D6AC4BDCD542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945" y="6796294"/>
            <a:ext cx="2474774" cy="39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8693" y="6796294"/>
            <a:ext cx="1649849" cy="39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7408-4C70-4E1D-B5A5-521630768B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3257" rtl="0" eaLnBrk="1" latinLnBrk="0" hangingPunct="1">
        <a:lnSpc>
          <a:spcPct val="90000"/>
        </a:lnSpc>
        <a:spcBef>
          <a:spcPct val="0"/>
        </a:spcBef>
        <a:buNone/>
        <a:defRPr sz="35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314" indent="-183314" algn="l" defTabSz="733257" rtl="0" eaLnBrk="1" latinLnBrk="0" hangingPunct="1">
        <a:lnSpc>
          <a:spcPct val="90000"/>
        </a:lnSpc>
        <a:spcBef>
          <a:spcPts val="802"/>
        </a:spcBef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1pPr>
      <a:lvl2pPr marL="549943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925" kern="1200">
          <a:solidFill>
            <a:schemeClr val="tx1"/>
          </a:solidFill>
          <a:latin typeface="+mn-lt"/>
          <a:ea typeface="+mn-ea"/>
          <a:cs typeface="+mn-cs"/>
        </a:defRPr>
      </a:lvl2pPr>
      <a:lvl3pPr marL="916572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604" kern="1200">
          <a:solidFill>
            <a:schemeClr val="tx1"/>
          </a:solidFill>
          <a:latin typeface="+mn-lt"/>
          <a:ea typeface="+mn-ea"/>
          <a:cs typeface="+mn-cs"/>
        </a:defRPr>
      </a:lvl3pPr>
      <a:lvl4pPr marL="1283200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4pPr>
      <a:lvl5pPr marL="1649829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5pPr>
      <a:lvl6pPr marL="2016458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6pPr>
      <a:lvl7pPr marL="2383086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7pPr>
      <a:lvl8pPr marL="2749715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8pPr>
      <a:lvl9pPr marL="3116344" indent="-183314" algn="l" defTabSz="733257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1pPr>
      <a:lvl2pPr marL="366629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2pPr>
      <a:lvl3pPr marL="733257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3pPr>
      <a:lvl4pPr marL="1099886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4pPr>
      <a:lvl5pPr marL="1466515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5pPr>
      <a:lvl6pPr marL="1833143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6pPr>
      <a:lvl7pPr marL="2199772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7pPr>
      <a:lvl8pPr marL="2566401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8pPr>
      <a:lvl9pPr marL="2933029" algn="l" defTabSz="733257" rtl="0" eaLnBrk="1" latinLnBrk="0" hangingPunct="1">
        <a:defRPr sz="14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1E8E733A-A388-49C4-8E38-85C6BA63556C}"/>
              </a:ext>
            </a:extLst>
          </p:cNvPr>
          <p:cNvSpPr txBox="1"/>
          <p:nvPr/>
        </p:nvSpPr>
        <p:spPr>
          <a:xfrm>
            <a:off x="587839" y="2118542"/>
            <a:ext cx="6497584" cy="423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800"/>
              </a:spcBef>
              <a:spcAft>
                <a:spcPts val="400"/>
              </a:spcAft>
            </a:pPr>
            <a:endParaRPr lang="pt-BR" sz="100" b="1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Rede Brasileira de Certificação, Pesquisa e Inovação (RBCIP) convida a todos para participar da Audiência Pública destinada a discutir o Diagnóstico do Turismo da Pesca Esportiva do município </a:t>
            </a:r>
            <a:r>
              <a:rPr lang="pt-BR" sz="1600" b="1" kern="10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PORTO VELHO, </a:t>
            </a: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Rondônia.</a:t>
            </a: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é um momento significativo para debatermos, em conjunto, os desafios, oportunidades e o futuro dessa atividade de grande relevância ambiental, social e econômica.</a:t>
            </a: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participação da comunidade é essencial para que as decisões tomadas reflitam os interesses locais e promovam a sustentabilidade da pesca esportiva.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Data: 02/12/2024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Horário: </a:t>
            </a:r>
            <a:r>
              <a:rPr lang="pt-BR" sz="1600" b="1" kern="100" dirty="0">
                <a:solidFill>
                  <a:srgbClr val="0F4761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 horas</a:t>
            </a:r>
            <a:endParaRPr lang="pt-BR" sz="1600" b="1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Local: Auditório da </a:t>
            </a:r>
            <a:r>
              <a:rPr lang="pt-BR" sz="16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Sesau</a:t>
            </a: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4º andar – </a:t>
            </a:r>
            <a:r>
              <a:rPr lang="pt-BR" sz="16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Edificio</a:t>
            </a:r>
            <a:r>
              <a:rPr lang="pt-BR" sz="16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Rio Machado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4C3852C-3EFA-533A-6C45-18ABB4373157}"/>
              </a:ext>
            </a:extLst>
          </p:cNvPr>
          <p:cNvSpPr txBox="1"/>
          <p:nvPr/>
        </p:nvSpPr>
        <p:spPr>
          <a:xfrm>
            <a:off x="842222" y="1200218"/>
            <a:ext cx="598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580"/>
                </a:solidFill>
                <a:latin typeface="Raleway Black" pitchFamily="2" charset="0"/>
              </a:rPr>
              <a:t>CONVITE</a:t>
            </a:r>
          </a:p>
          <a:p>
            <a:pPr algn="ctr"/>
            <a:r>
              <a:rPr lang="pt-BR" sz="1800" b="1" kern="100" dirty="0">
                <a:solidFill>
                  <a:srgbClr val="002580"/>
                </a:solidFill>
                <a:effectLst/>
                <a:latin typeface="Ralewa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Audiência Pública do Diagnóstico do Turismo da Pesca Esportiva de Porto Velho-RO</a:t>
            </a:r>
          </a:p>
        </p:txBody>
      </p:sp>
    </p:spTree>
    <p:extLst>
      <p:ext uri="{BB962C8B-B14F-4D97-AF65-F5344CB8AC3E}">
        <p14:creationId xmlns:p14="http://schemas.microsoft.com/office/powerpoint/2010/main" val="381369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5322</TotalTime>
  <Words>122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Calibri Light</vt:lpstr>
      <vt:lpstr>Raleway</vt:lpstr>
      <vt:lpstr>Raleway Black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Chrystal Oliveira</dc:creator>
  <cp:lastModifiedBy>Carlos Alexandre Ruy da Silva</cp:lastModifiedBy>
  <cp:revision>12</cp:revision>
  <dcterms:created xsi:type="dcterms:W3CDTF">2024-09-04T20:57:55Z</dcterms:created>
  <dcterms:modified xsi:type="dcterms:W3CDTF">2024-11-22T21:39:28Z</dcterms:modified>
</cp:coreProperties>
</file>