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ZAmbitte@fabiozambitte.com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effectLst/>
              </a:rPr>
              <a:t>Reforma da previdência </a:t>
            </a:r>
            <a:r>
              <a:rPr lang="pt-BR" dirty="0" smtClean="0">
                <a:effectLst/>
              </a:rPr>
              <a:t>dos </a:t>
            </a:r>
            <a:r>
              <a:rPr lang="pt-BR" dirty="0">
                <a:effectLst/>
              </a:rPr>
              <a:t>servidores públicos</a:t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Fábio Zambitte Ibrahim</a:t>
            </a:r>
          </a:p>
        </p:txBody>
      </p:sp>
    </p:spTree>
    <p:extLst>
      <p:ext uri="{BB962C8B-B14F-4D97-AF65-F5344CB8AC3E}">
        <p14:creationId xmlns:p14="http://schemas.microsoft.com/office/powerpoint/2010/main" xmlns="" val="358969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effectLst/>
              </a:rPr>
              <a:t>Diagnóstico e condutas necessárias</a:t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2667786"/>
            <a:ext cx="10353762" cy="3123414"/>
          </a:xfrm>
        </p:spPr>
        <p:txBody>
          <a:bodyPr/>
          <a:lstStyle/>
          <a:p>
            <a:r>
              <a:rPr lang="pt-BR" sz="2400" dirty="0">
                <a:effectLst/>
              </a:rPr>
              <a:t>Déficit?</a:t>
            </a:r>
          </a:p>
          <a:p>
            <a:r>
              <a:rPr lang="pt-BR" sz="2400" dirty="0">
                <a:effectLst/>
              </a:rPr>
              <a:t>Variáveis demográficas</a:t>
            </a:r>
          </a:p>
          <a:p>
            <a:r>
              <a:rPr lang="pt-BR" sz="2400" dirty="0">
                <a:effectLst/>
              </a:rPr>
              <a:t>Construção do consenso</a:t>
            </a:r>
          </a:p>
          <a:p>
            <a:r>
              <a:rPr lang="pt-BR" sz="2400" dirty="0">
                <a:effectLst/>
              </a:rPr>
              <a:t>Erros do passado e bodes expiatórios</a:t>
            </a:r>
          </a:p>
          <a:p>
            <a:r>
              <a:rPr lang="pt-BR" sz="2400" dirty="0">
                <a:effectLst/>
              </a:rPr>
              <a:t>Desconstitucionalização</a:t>
            </a:r>
          </a:p>
          <a:p>
            <a:endParaRPr lang="pt-BR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434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effectLst/>
              </a:rPr>
              <a:t>Aspectos esperados/desejados</a:t>
            </a:r>
            <a:br>
              <a:rPr lang="pt-BR" dirty="0">
                <a:effectLst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2413262"/>
            <a:ext cx="10353762" cy="3377938"/>
          </a:xfrm>
        </p:spPr>
        <p:txBody>
          <a:bodyPr/>
          <a:lstStyle/>
          <a:p>
            <a:r>
              <a:rPr lang="pt-BR" sz="2400" dirty="0">
                <a:effectLst/>
              </a:rPr>
              <a:t>Fim da aposentadoria por tempo de contribuição</a:t>
            </a:r>
          </a:p>
          <a:p>
            <a:r>
              <a:rPr lang="pt-BR" sz="2400" dirty="0">
                <a:effectLst/>
              </a:rPr>
              <a:t>Fim da aposentadoria dos professores</a:t>
            </a:r>
          </a:p>
          <a:p>
            <a:r>
              <a:rPr lang="pt-BR" sz="2400" dirty="0">
                <a:effectLst/>
              </a:rPr>
              <a:t>Igualdade de gênero</a:t>
            </a:r>
          </a:p>
          <a:p>
            <a:r>
              <a:rPr lang="pt-BR" sz="2400" dirty="0">
                <a:effectLst/>
              </a:rPr>
              <a:t>Estabelecimento de idade mínima</a:t>
            </a:r>
          </a:p>
          <a:p>
            <a:r>
              <a:rPr lang="pt-BR" sz="2400" dirty="0">
                <a:effectLst/>
              </a:rPr>
              <a:t>Regras transitórias</a:t>
            </a:r>
          </a:p>
          <a:p>
            <a:endParaRPr lang="pt-BR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981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effectLst/>
              </a:rPr>
              <a:t>Reflexos no serviço público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2243580"/>
            <a:ext cx="10353762" cy="3547620"/>
          </a:xfrm>
        </p:spPr>
        <p:txBody>
          <a:bodyPr/>
          <a:lstStyle/>
          <a:p>
            <a:r>
              <a:rPr lang="pt-BR" sz="2400" dirty="0">
                <a:effectLst/>
              </a:rPr>
              <a:t>Incremento dos benefícios por incapacidade</a:t>
            </a:r>
          </a:p>
          <a:p>
            <a:pPr marL="0" indent="0">
              <a:buNone/>
            </a:pPr>
            <a:endParaRPr lang="pt-BR" sz="2400" dirty="0">
              <a:effectLst/>
            </a:endParaRPr>
          </a:p>
          <a:p>
            <a:r>
              <a:rPr lang="pt-BR" sz="2400" dirty="0">
                <a:effectLst/>
              </a:rPr>
              <a:t>Maior fiscalização meio-ambiente do trabalho (contribuições, regressivas </a:t>
            </a:r>
            <a:r>
              <a:rPr lang="pt-BR" sz="2400" dirty="0" err="1">
                <a:effectLst/>
              </a:rPr>
              <a:t>etc</a:t>
            </a:r>
            <a:r>
              <a:rPr lang="pt-BR" sz="2400" dirty="0">
                <a:effectLst/>
              </a:rPr>
              <a:t>)</a:t>
            </a:r>
          </a:p>
          <a:p>
            <a:endParaRPr lang="pt-BR" sz="2400" dirty="0">
              <a:effectLst/>
            </a:endParaRPr>
          </a:p>
          <a:p>
            <a:r>
              <a:rPr lang="pt-BR" sz="2400" dirty="0">
                <a:effectLst/>
              </a:rPr>
              <a:t>Necessidade de melhor gestão ambiental</a:t>
            </a:r>
          </a:p>
          <a:p>
            <a:endParaRPr lang="pt-BR" dirty="0">
              <a:effectLst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12339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3783291"/>
          </a:xfrm>
        </p:spPr>
        <p:txBody>
          <a:bodyPr>
            <a:normAutofit fontScale="90000"/>
          </a:bodyPr>
          <a:lstStyle/>
          <a:p>
            <a:r>
              <a:rPr lang="pt-BR" dirty="0"/>
              <a:t>Obrigado!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>
                <a:hlinkClick r:id="rId2"/>
              </a:rPr>
              <a:t>ZAmbitte@fabiozambitte.com.br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021-2221-7897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www.fabiozambitte.com.br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3795" y="4666268"/>
            <a:ext cx="10353762" cy="112493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7624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31</TotalTime>
  <Words>77</Words>
  <Application>Microsoft Office PowerPoint</Application>
  <PresentationFormat>Personalizar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Damask</vt:lpstr>
      <vt:lpstr>Reforma da previdência dos servidores públicos </vt:lpstr>
      <vt:lpstr>Diagnóstico e condutas necessárias </vt:lpstr>
      <vt:lpstr>Aspectos esperados/desejados </vt:lpstr>
      <vt:lpstr>Reflexos no serviço público</vt:lpstr>
      <vt:lpstr>Obrigado!   ZAmbitte@fabiozambitte.com.br  021-2221-7897  www.fabiozambitte.com.br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Implicações da Caracterização da Incapacidade: Benefícios e Custeio</dc:title>
  <dc:creator>Fabio Zambitte</dc:creator>
  <cp:lastModifiedBy>IPERON</cp:lastModifiedBy>
  <cp:revision>8</cp:revision>
  <dcterms:created xsi:type="dcterms:W3CDTF">2016-10-06T16:54:02Z</dcterms:created>
  <dcterms:modified xsi:type="dcterms:W3CDTF">2017-09-22T12:41:12Z</dcterms:modified>
</cp:coreProperties>
</file>