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9" r:id="rId5"/>
    <p:sldId id="273" r:id="rId6"/>
    <p:sldId id="274" r:id="rId7"/>
    <p:sldId id="275" r:id="rId8"/>
    <p:sldId id="276" r:id="rId9"/>
    <p:sldId id="277" r:id="rId10"/>
    <p:sldId id="28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8" r:id="rId23"/>
    <p:sldId id="27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F0880-A3C4-4430-8190-885D9D024BF5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517900AF-DD98-4E1B-AD1E-78D09D827D1B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Instituir a Entidade Administradora do RPPS</a:t>
          </a:r>
          <a:endParaRPr lang="pt-BR" sz="1600" b="1" dirty="0">
            <a:solidFill>
              <a:schemeClr val="tx1"/>
            </a:solidFill>
          </a:endParaRPr>
        </a:p>
      </dgm:t>
    </dgm:pt>
    <dgm:pt modelId="{3A862E9A-0FA5-463C-9E2E-A138BD3ECDD6}" type="parTrans" cxnId="{6FD8E606-0239-4C89-8263-445BC6578E00}">
      <dgm:prSet/>
      <dgm:spPr/>
      <dgm:t>
        <a:bodyPr/>
        <a:lstStyle/>
        <a:p>
          <a:endParaRPr lang="pt-BR"/>
        </a:p>
      </dgm:t>
    </dgm:pt>
    <dgm:pt modelId="{5E06E9B4-05D8-47DC-BC77-E1ACB78DA6EF}" type="sibTrans" cxnId="{6FD8E606-0239-4C89-8263-445BC6578E00}">
      <dgm:prSet/>
      <dgm:spPr/>
      <dgm:t>
        <a:bodyPr/>
        <a:lstStyle/>
        <a:p>
          <a:endParaRPr lang="pt-BR"/>
        </a:p>
      </dgm:t>
    </dgm:pt>
    <dgm:pt modelId="{D787E1D5-DFAA-4EF3-A4E8-F427ED489A40}">
      <dgm:prSet phldrT="[Texto]" custT="1"/>
      <dgm:spPr/>
      <dgm:t>
        <a:bodyPr/>
        <a:lstStyle/>
        <a:p>
          <a:r>
            <a:rPr lang="pt-BR" sz="1400" dirty="0" smtClean="0"/>
            <a:t>Autarquia criada pela LC nº 20/84.</a:t>
          </a:r>
          <a:endParaRPr lang="pt-BR" sz="1400" dirty="0"/>
        </a:p>
      </dgm:t>
    </dgm:pt>
    <dgm:pt modelId="{C4EB5A3E-EBE8-403A-9543-9B5043880465}" type="parTrans" cxnId="{F2BEB0F7-D9EE-458F-BF86-3C7D52C90049}">
      <dgm:prSet/>
      <dgm:spPr/>
      <dgm:t>
        <a:bodyPr/>
        <a:lstStyle/>
        <a:p>
          <a:endParaRPr lang="pt-BR"/>
        </a:p>
      </dgm:t>
    </dgm:pt>
    <dgm:pt modelId="{11A8B04F-F3F6-45B1-B7D6-DE12699D8F55}" type="sibTrans" cxnId="{F2BEB0F7-D9EE-458F-BF86-3C7D52C90049}">
      <dgm:prSet/>
      <dgm:spPr/>
      <dgm:t>
        <a:bodyPr/>
        <a:lstStyle/>
        <a:p>
          <a:endParaRPr lang="pt-BR"/>
        </a:p>
      </dgm:t>
    </dgm:pt>
    <dgm:pt modelId="{C2673C0D-A35C-4532-8315-FE98D17B2432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Mandato</a:t>
          </a:r>
          <a:endParaRPr lang="pt-BR" sz="1600" b="1" dirty="0">
            <a:solidFill>
              <a:schemeClr val="tx1"/>
            </a:solidFill>
          </a:endParaRPr>
        </a:p>
      </dgm:t>
    </dgm:pt>
    <dgm:pt modelId="{E6ABB573-6C2F-4210-B7BF-159258023886}" type="parTrans" cxnId="{69BBDE6C-573E-4251-A9D8-EF059C14445E}">
      <dgm:prSet/>
      <dgm:spPr/>
      <dgm:t>
        <a:bodyPr/>
        <a:lstStyle/>
        <a:p>
          <a:endParaRPr lang="pt-BR"/>
        </a:p>
      </dgm:t>
    </dgm:pt>
    <dgm:pt modelId="{1E330FBC-02EC-4B92-8AAB-B959B5AB9D70}" type="sibTrans" cxnId="{69BBDE6C-573E-4251-A9D8-EF059C14445E}">
      <dgm:prSet/>
      <dgm:spPr/>
      <dgm:t>
        <a:bodyPr/>
        <a:lstStyle/>
        <a:p>
          <a:endParaRPr lang="pt-BR"/>
        </a:p>
      </dgm:t>
    </dgm:pt>
    <dgm:pt modelId="{16063E3C-37B7-4C76-A898-C9C8C51EEB66}">
      <dgm:prSet phldrT="[Texto]" custT="1"/>
      <dgm:spPr/>
      <dgm:t>
        <a:bodyPr/>
        <a:lstStyle/>
        <a:p>
          <a:r>
            <a:rPr lang="pt-BR" sz="1400" dirty="0" smtClean="0"/>
            <a:t>Escolha do Presidente através do Conselho Superior Previdenciário (LC 783/2014).</a:t>
          </a:r>
          <a:endParaRPr lang="pt-BR" sz="1400" dirty="0"/>
        </a:p>
      </dgm:t>
    </dgm:pt>
    <dgm:pt modelId="{3EFB2880-0793-44C9-8025-98506B36AFCA}" type="parTrans" cxnId="{90A74995-F879-4707-80D9-27A5CF38A01B}">
      <dgm:prSet/>
      <dgm:spPr/>
      <dgm:t>
        <a:bodyPr/>
        <a:lstStyle/>
        <a:p>
          <a:endParaRPr lang="pt-BR"/>
        </a:p>
      </dgm:t>
    </dgm:pt>
    <dgm:pt modelId="{3B2D1C68-F4E0-47CD-961A-587E4DA2C7E2}" type="sibTrans" cxnId="{90A74995-F879-4707-80D9-27A5CF38A01B}">
      <dgm:prSet/>
      <dgm:spPr/>
      <dgm:t>
        <a:bodyPr/>
        <a:lstStyle/>
        <a:p>
          <a:endParaRPr lang="pt-BR"/>
        </a:p>
      </dgm:t>
    </dgm:pt>
    <dgm:pt modelId="{7A38C464-66F3-4F09-BBC4-91C4FC673963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Custeio</a:t>
          </a:r>
          <a:endParaRPr lang="pt-BR" sz="1600" b="1" dirty="0">
            <a:solidFill>
              <a:schemeClr val="tx1"/>
            </a:solidFill>
          </a:endParaRPr>
        </a:p>
      </dgm:t>
    </dgm:pt>
    <dgm:pt modelId="{12DB0DF5-1042-4494-BE6E-06B29F3D1A8F}" type="parTrans" cxnId="{3721DA54-CDE6-4B2A-BBA4-46454CEC7454}">
      <dgm:prSet/>
      <dgm:spPr/>
      <dgm:t>
        <a:bodyPr/>
        <a:lstStyle/>
        <a:p>
          <a:endParaRPr lang="pt-BR"/>
        </a:p>
      </dgm:t>
    </dgm:pt>
    <dgm:pt modelId="{8B3B7077-5F23-48DA-8ABD-F060C6E815EE}" type="sibTrans" cxnId="{3721DA54-CDE6-4B2A-BBA4-46454CEC7454}">
      <dgm:prSet/>
      <dgm:spPr/>
      <dgm:t>
        <a:bodyPr/>
        <a:lstStyle/>
        <a:p>
          <a:endParaRPr lang="pt-BR"/>
        </a:p>
      </dgm:t>
    </dgm:pt>
    <dgm:pt modelId="{509B8129-6C10-4AB2-97E8-A237E63A565F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Compensação Previdenciária</a:t>
          </a:r>
          <a:endParaRPr lang="pt-BR" sz="1600" b="1" dirty="0">
            <a:solidFill>
              <a:schemeClr val="tx1"/>
            </a:solidFill>
          </a:endParaRPr>
        </a:p>
      </dgm:t>
    </dgm:pt>
    <dgm:pt modelId="{DF267111-EE8D-4A30-BC28-D9D55CEBD585}" type="parTrans" cxnId="{6A85B322-7025-401E-8586-F9A98900E4D0}">
      <dgm:prSet/>
      <dgm:spPr/>
      <dgm:t>
        <a:bodyPr/>
        <a:lstStyle/>
        <a:p>
          <a:endParaRPr lang="pt-BR"/>
        </a:p>
      </dgm:t>
    </dgm:pt>
    <dgm:pt modelId="{31A1AEB4-CAFF-4701-8C2C-A860EC737812}" type="sibTrans" cxnId="{6A85B322-7025-401E-8586-F9A98900E4D0}">
      <dgm:prSet/>
      <dgm:spPr/>
      <dgm:t>
        <a:bodyPr/>
        <a:lstStyle/>
        <a:p>
          <a:endParaRPr lang="pt-BR"/>
        </a:p>
      </dgm:t>
    </dgm:pt>
    <dgm:pt modelId="{99EC7CCB-3217-4438-B597-08B642FA7FFB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Arrecadação</a:t>
          </a:r>
          <a:endParaRPr lang="pt-BR" sz="1600" b="1" dirty="0">
            <a:solidFill>
              <a:schemeClr val="tx1"/>
            </a:solidFill>
          </a:endParaRPr>
        </a:p>
      </dgm:t>
    </dgm:pt>
    <dgm:pt modelId="{2D598FAE-FFBD-4A84-AEEA-236970EB6470}" type="parTrans" cxnId="{745C8E88-2B54-43E5-9231-52E65884BA65}">
      <dgm:prSet/>
      <dgm:spPr/>
      <dgm:t>
        <a:bodyPr/>
        <a:lstStyle/>
        <a:p>
          <a:endParaRPr lang="pt-BR"/>
        </a:p>
      </dgm:t>
    </dgm:pt>
    <dgm:pt modelId="{1DB5B21B-C925-4F36-B5C5-04D9F7E4307F}" type="sibTrans" cxnId="{745C8E88-2B54-43E5-9231-52E65884BA65}">
      <dgm:prSet/>
      <dgm:spPr/>
      <dgm:t>
        <a:bodyPr/>
        <a:lstStyle/>
        <a:p>
          <a:endParaRPr lang="pt-BR"/>
        </a:p>
      </dgm:t>
    </dgm:pt>
    <dgm:pt modelId="{9D1A4F5C-EF86-4DA1-9856-140611A03F8D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Investimentos</a:t>
          </a:r>
          <a:endParaRPr lang="pt-BR" sz="1600" b="1" dirty="0">
            <a:solidFill>
              <a:schemeClr val="tx1"/>
            </a:solidFill>
          </a:endParaRPr>
        </a:p>
      </dgm:t>
    </dgm:pt>
    <dgm:pt modelId="{65D24745-9689-4B6F-8111-3463A6E087D0}" type="parTrans" cxnId="{238717AB-0F9D-474F-A054-C6F9DA9C1C04}">
      <dgm:prSet/>
      <dgm:spPr/>
      <dgm:t>
        <a:bodyPr/>
        <a:lstStyle/>
        <a:p>
          <a:endParaRPr lang="pt-BR"/>
        </a:p>
      </dgm:t>
    </dgm:pt>
    <dgm:pt modelId="{EAA2835D-E8FB-4637-8DF4-B5B01512ACFC}" type="sibTrans" cxnId="{238717AB-0F9D-474F-A054-C6F9DA9C1C04}">
      <dgm:prSet/>
      <dgm:spPr/>
      <dgm:t>
        <a:bodyPr/>
        <a:lstStyle/>
        <a:p>
          <a:endParaRPr lang="pt-BR"/>
        </a:p>
      </dgm:t>
    </dgm:pt>
    <dgm:pt modelId="{41C4B409-1CD6-4E00-A74E-0F2B5A9F3542}">
      <dgm:prSet custT="1"/>
      <dgm:spPr/>
      <dgm:t>
        <a:bodyPr/>
        <a:lstStyle/>
        <a:p>
          <a:pPr algn="just"/>
          <a:r>
            <a:rPr lang="pt-BR" sz="1400" dirty="0" smtClean="0"/>
            <a:t>Direto a partir da arrecadação de recursos, mantendo o pagamento das despesas administrativas e folhas de pagamento de aposentados e pensionistas de todos os Poderes e Órgãos;</a:t>
          </a:r>
          <a:endParaRPr lang="pt-BR" sz="1400" dirty="0"/>
        </a:p>
      </dgm:t>
    </dgm:pt>
    <dgm:pt modelId="{8C27F2DA-6FFF-47F8-9900-39F4AAF77640}" type="parTrans" cxnId="{AA443F83-20EA-4803-B1D5-3FB9B31F6B44}">
      <dgm:prSet/>
      <dgm:spPr/>
      <dgm:t>
        <a:bodyPr/>
        <a:lstStyle/>
        <a:p>
          <a:endParaRPr lang="pt-BR"/>
        </a:p>
      </dgm:t>
    </dgm:pt>
    <dgm:pt modelId="{15267DBC-8B79-40BB-A33E-77701FA6BC1C}" type="sibTrans" cxnId="{AA443F83-20EA-4803-B1D5-3FB9B31F6B44}">
      <dgm:prSet/>
      <dgm:spPr/>
      <dgm:t>
        <a:bodyPr/>
        <a:lstStyle/>
        <a:p>
          <a:endParaRPr lang="pt-BR"/>
        </a:p>
      </dgm:t>
    </dgm:pt>
    <dgm:pt modelId="{DC6C12C8-D8AA-463D-94C0-CCDD0658AC23}">
      <dgm:prSet custT="1"/>
      <dgm:spPr/>
      <dgm:t>
        <a:bodyPr/>
        <a:lstStyle/>
        <a:p>
          <a:pPr algn="l"/>
          <a:endParaRPr lang="pt-BR" sz="1400" dirty="0"/>
        </a:p>
      </dgm:t>
    </dgm:pt>
    <dgm:pt modelId="{A67D72C6-EA2B-440F-A28D-DC2D4063C84E}" type="parTrans" cxnId="{A4051AB4-E8C6-45CC-819E-A99F7B9E7E79}">
      <dgm:prSet/>
      <dgm:spPr/>
      <dgm:t>
        <a:bodyPr/>
        <a:lstStyle/>
        <a:p>
          <a:endParaRPr lang="pt-BR"/>
        </a:p>
      </dgm:t>
    </dgm:pt>
    <dgm:pt modelId="{38FF6096-185E-4AB9-A9C6-3F5C5C98DE80}" type="sibTrans" cxnId="{A4051AB4-E8C6-45CC-819E-A99F7B9E7E79}">
      <dgm:prSet/>
      <dgm:spPr/>
      <dgm:t>
        <a:bodyPr/>
        <a:lstStyle/>
        <a:p>
          <a:endParaRPr lang="pt-BR"/>
        </a:p>
      </dgm:t>
    </dgm:pt>
    <dgm:pt modelId="{EF589326-F82A-400C-8E0E-24308DDACD4C}">
      <dgm:prSet custT="1"/>
      <dgm:spPr/>
      <dgm:t>
        <a:bodyPr/>
        <a:lstStyle/>
        <a:p>
          <a:pPr algn="just"/>
          <a:r>
            <a:rPr lang="pt-BR" sz="1400" dirty="0" smtClean="0"/>
            <a:t>Equilíbrio Financeiro e Atuarial abalizado em ações de cobrança e controle das arrecadações.</a:t>
          </a:r>
          <a:endParaRPr lang="pt-BR" sz="1400" dirty="0"/>
        </a:p>
      </dgm:t>
    </dgm:pt>
    <dgm:pt modelId="{50A6E94C-9AE1-4EB9-930C-0933A4B8EE0F}" type="parTrans" cxnId="{A9861A09-0437-4129-8485-969B05BACD46}">
      <dgm:prSet/>
      <dgm:spPr/>
      <dgm:t>
        <a:bodyPr/>
        <a:lstStyle/>
        <a:p>
          <a:endParaRPr lang="pt-BR"/>
        </a:p>
      </dgm:t>
    </dgm:pt>
    <dgm:pt modelId="{EDD8260A-3F61-49F3-8A63-3429F3C18038}" type="sibTrans" cxnId="{A9861A09-0437-4129-8485-969B05BACD46}">
      <dgm:prSet/>
      <dgm:spPr/>
      <dgm:t>
        <a:bodyPr/>
        <a:lstStyle/>
        <a:p>
          <a:endParaRPr lang="pt-BR"/>
        </a:p>
      </dgm:t>
    </dgm:pt>
    <dgm:pt modelId="{8270BCD4-8B1A-4098-8814-B432AE1BDFA7}">
      <dgm:prSet custT="1"/>
      <dgm:spPr/>
      <dgm:t>
        <a:bodyPr/>
        <a:lstStyle/>
        <a:p>
          <a:r>
            <a:rPr lang="pt-BR" sz="1400" dirty="0" smtClean="0"/>
            <a:t>Fundo Financeiro e Capitalizado;</a:t>
          </a:r>
          <a:endParaRPr lang="pt-BR" sz="1400" dirty="0"/>
        </a:p>
      </dgm:t>
    </dgm:pt>
    <dgm:pt modelId="{8CDA0DE3-A303-4FF0-B7DD-C627E0E48EA8}" type="parTrans" cxnId="{566AC65E-35B1-43CE-96CE-8E1C281FE281}">
      <dgm:prSet/>
      <dgm:spPr/>
      <dgm:t>
        <a:bodyPr/>
        <a:lstStyle/>
        <a:p>
          <a:endParaRPr lang="pt-BR"/>
        </a:p>
      </dgm:t>
    </dgm:pt>
    <dgm:pt modelId="{D5BEDA56-02A9-459D-AEA1-32ACCB57502F}" type="sibTrans" cxnId="{566AC65E-35B1-43CE-96CE-8E1C281FE281}">
      <dgm:prSet/>
      <dgm:spPr/>
      <dgm:t>
        <a:bodyPr/>
        <a:lstStyle/>
        <a:p>
          <a:endParaRPr lang="pt-BR"/>
        </a:p>
      </dgm:t>
    </dgm:pt>
    <dgm:pt modelId="{CF6D97FC-8D5A-40AC-AE56-80D01E779991}">
      <dgm:prSet custT="1"/>
      <dgm:spPr/>
      <dgm:t>
        <a:bodyPr/>
        <a:lstStyle/>
        <a:p>
          <a:r>
            <a:rPr lang="pt-BR" sz="1400" dirty="0" smtClean="0"/>
            <a:t>Diversificação da Carteira de Investimentos (Res. 3922/2010 BC</a:t>
          </a:r>
          <a:endParaRPr lang="pt-BR" sz="1400" dirty="0"/>
        </a:p>
      </dgm:t>
    </dgm:pt>
    <dgm:pt modelId="{C9ACB4BB-49E2-4D03-B9BC-BF0F0EAA6AB3}" type="parTrans" cxnId="{0FA4699C-6A71-4555-820C-175E2856E19B}">
      <dgm:prSet/>
      <dgm:spPr/>
      <dgm:t>
        <a:bodyPr/>
        <a:lstStyle/>
        <a:p>
          <a:endParaRPr lang="pt-BR"/>
        </a:p>
      </dgm:t>
    </dgm:pt>
    <dgm:pt modelId="{4AA1C53D-E3E6-4BF1-8B49-6F9743403F4B}" type="sibTrans" cxnId="{0FA4699C-6A71-4555-820C-175E2856E19B}">
      <dgm:prSet/>
      <dgm:spPr/>
      <dgm:t>
        <a:bodyPr/>
        <a:lstStyle/>
        <a:p>
          <a:endParaRPr lang="pt-BR"/>
        </a:p>
      </dgm:t>
    </dgm:pt>
    <dgm:pt modelId="{DE0589C4-3366-4F4D-B8AD-6A4CC8395AB3}">
      <dgm:prSet custT="1"/>
      <dgm:spPr/>
      <dgm:t>
        <a:bodyPr/>
        <a:lstStyle/>
        <a:p>
          <a:r>
            <a:rPr lang="pt-BR" sz="1400" dirty="0" smtClean="0"/>
            <a:t>Possui Unidades Setoriais para o recebimento, registro, contabilização e controle de arrecadação, com segregação de responsabilidades.</a:t>
          </a:r>
          <a:endParaRPr lang="pt-BR" sz="1400" dirty="0"/>
        </a:p>
      </dgm:t>
    </dgm:pt>
    <dgm:pt modelId="{A7C87D41-2E62-4B3A-81AB-35A1D9B0F6D6}" type="parTrans" cxnId="{330A71E9-D4B1-45AE-962C-1DC0F629CD97}">
      <dgm:prSet/>
      <dgm:spPr/>
      <dgm:t>
        <a:bodyPr/>
        <a:lstStyle/>
        <a:p>
          <a:endParaRPr lang="pt-BR"/>
        </a:p>
      </dgm:t>
    </dgm:pt>
    <dgm:pt modelId="{F9D833AF-FF51-4502-8B79-C9FEE97784EC}" type="sibTrans" cxnId="{330A71E9-D4B1-45AE-962C-1DC0F629CD97}">
      <dgm:prSet/>
      <dgm:spPr/>
      <dgm:t>
        <a:bodyPr/>
        <a:lstStyle/>
        <a:p>
          <a:endParaRPr lang="pt-BR"/>
        </a:p>
      </dgm:t>
    </dgm:pt>
    <dgm:pt modelId="{55FFE60A-3061-4B5E-BDC9-F26F1E2A90FE}">
      <dgm:prSet custT="1"/>
      <dgm:spPr/>
      <dgm:t>
        <a:bodyPr/>
        <a:lstStyle/>
        <a:p>
          <a:r>
            <a:rPr lang="pt-BR" sz="1400" dirty="0" smtClean="0"/>
            <a:t>Atuação direta junto ao TCE/RO e INSS.</a:t>
          </a:r>
          <a:endParaRPr lang="pt-BR" sz="1400" dirty="0"/>
        </a:p>
      </dgm:t>
    </dgm:pt>
    <dgm:pt modelId="{3EA6ED96-EE5D-4E81-A054-6075E18C387D}" type="parTrans" cxnId="{6D1FE80F-D7D9-487A-BB6D-8C97E083BE32}">
      <dgm:prSet/>
      <dgm:spPr/>
      <dgm:t>
        <a:bodyPr/>
        <a:lstStyle/>
        <a:p>
          <a:endParaRPr lang="pt-BR"/>
        </a:p>
      </dgm:t>
    </dgm:pt>
    <dgm:pt modelId="{9FB04449-D9B7-4FF3-8E12-6836352F9B1B}" type="sibTrans" cxnId="{6D1FE80F-D7D9-487A-BB6D-8C97E083BE32}">
      <dgm:prSet/>
      <dgm:spPr/>
      <dgm:t>
        <a:bodyPr/>
        <a:lstStyle/>
        <a:p>
          <a:endParaRPr lang="pt-BR"/>
        </a:p>
      </dgm:t>
    </dgm:pt>
    <dgm:pt modelId="{836386B8-B30A-4A7A-ACAF-9F522FEE8F0B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Contabilidade</a:t>
          </a:r>
          <a:endParaRPr lang="pt-BR" sz="1600" b="1" dirty="0">
            <a:solidFill>
              <a:schemeClr val="tx1"/>
            </a:solidFill>
          </a:endParaRPr>
        </a:p>
      </dgm:t>
    </dgm:pt>
    <dgm:pt modelId="{927E7CF8-8E24-44B4-A801-8357F217C2CB}" type="parTrans" cxnId="{E6F6370C-DEE9-449D-A640-9EF37239A8EA}">
      <dgm:prSet/>
      <dgm:spPr/>
      <dgm:t>
        <a:bodyPr/>
        <a:lstStyle/>
        <a:p>
          <a:endParaRPr lang="pt-BR"/>
        </a:p>
      </dgm:t>
    </dgm:pt>
    <dgm:pt modelId="{13EDF4A9-C17F-4B33-92DA-5D1F3AD2F262}" type="sibTrans" cxnId="{E6F6370C-DEE9-449D-A640-9EF37239A8EA}">
      <dgm:prSet/>
      <dgm:spPr/>
      <dgm:t>
        <a:bodyPr/>
        <a:lstStyle/>
        <a:p>
          <a:endParaRPr lang="pt-BR"/>
        </a:p>
      </dgm:t>
    </dgm:pt>
    <dgm:pt modelId="{15D049CB-CF02-4CBF-BF93-779C699A1288}">
      <dgm:prSet custT="1"/>
      <dgm:spPr/>
      <dgm:t>
        <a:bodyPr/>
        <a:lstStyle/>
        <a:p>
          <a:r>
            <a:rPr lang="pt-BR" sz="1400" dirty="0" smtClean="0"/>
            <a:t>Efetua acompanhamento, controle e elaboração de relatórios gerenciais e das Demonstrações Contábeis das receitas e despesas realizadas pelo IPERON </a:t>
          </a:r>
          <a:endParaRPr lang="pt-BR" sz="1400" dirty="0"/>
        </a:p>
      </dgm:t>
    </dgm:pt>
    <dgm:pt modelId="{96D36F6C-2639-4D09-B983-CD0C6805D675}" type="parTrans" cxnId="{5D24C587-2810-4C8E-8C09-3B5CE5DEA2B6}">
      <dgm:prSet/>
      <dgm:spPr/>
      <dgm:t>
        <a:bodyPr/>
        <a:lstStyle/>
        <a:p>
          <a:endParaRPr lang="pt-BR"/>
        </a:p>
      </dgm:t>
    </dgm:pt>
    <dgm:pt modelId="{1E9BE25A-DDA4-4361-ABEC-2B47DEDCBD41}" type="sibTrans" cxnId="{5D24C587-2810-4C8E-8C09-3B5CE5DEA2B6}">
      <dgm:prSet/>
      <dgm:spPr/>
      <dgm:t>
        <a:bodyPr/>
        <a:lstStyle/>
        <a:p>
          <a:endParaRPr lang="pt-BR"/>
        </a:p>
      </dgm:t>
    </dgm:pt>
    <dgm:pt modelId="{052854F4-1A7F-459F-A478-7A0A5123F600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Colegiados</a:t>
          </a:r>
          <a:r>
            <a:rPr lang="pt-BR" sz="1400" b="1" dirty="0" smtClean="0">
              <a:solidFill>
                <a:schemeClr val="tx1"/>
              </a:solidFill>
            </a:rPr>
            <a:t> </a:t>
          </a:r>
          <a:endParaRPr lang="pt-BR" sz="1400" b="1" dirty="0">
            <a:solidFill>
              <a:schemeClr val="tx1"/>
            </a:solidFill>
          </a:endParaRPr>
        </a:p>
      </dgm:t>
    </dgm:pt>
    <dgm:pt modelId="{4841B0E8-7A3D-4778-A81C-B03163BB5500}" type="parTrans" cxnId="{6F1A4F13-EC88-4DFD-9F5F-7675B6A926D5}">
      <dgm:prSet/>
      <dgm:spPr/>
      <dgm:t>
        <a:bodyPr/>
        <a:lstStyle/>
        <a:p>
          <a:endParaRPr lang="pt-BR"/>
        </a:p>
      </dgm:t>
    </dgm:pt>
    <dgm:pt modelId="{5C4250D5-7F6B-4A7F-9B4D-5663FE126CDA}" type="sibTrans" cxnId="{6F1A4F13-EC88-4DFD-9F5F-7675B6A926D5}">
      <dgm:prSet/>
      <dgm:spPr/>
      <dgm:t>
        <a:bodyPr/>
        <a:lstStyle/>
        <a:p>
          <a:endParaRPr lang="pt-BR"/>
        </a:p>
      </dgm:t>
    </dgm:pt>
    <dgm:pt modelId="{46F57CEE-FAA0-4DA1-9B69-ED54C02D99B3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Comitê de Investimentos</a:t>
          </a:r>
          <a:endParaRPr lang="pt-BR" sz="1600" b="1" dirty="0">
            <a:solidFill>
              <a:schemeClr val="tx1"/>
            </a:solidFill>
          </a:endParaRPr>
        </a:p>
      </dgm:t>
    </dgm:pt>
    <dgm:pt modelId="{6407B1FF-8844-430C-B461-41145DA49FCF}" type="parTrans" cxnId="{436BC99D-8CBE-4ECE-88E8-596C445E4779}">
      <dgm:prSet/>
      <dgm:spPr/>
      <dgm:t>
        <a:bodyPr/>
        <a:lstStyle/>
        <a:p>
          <a:endParaRPr lang="pt-BR"/>
        </a:p>
      </dgm:t>
    </dgm:pt>
    <dgm:pt modelId="{AF61DDAA-EC38-4597-B41C-6D07AF53C65F}" type="sibTrans" cxnId="{436BC99D-8CBE-4ECE-88E8-596C445E4779}">
      <dgm:prSet/>
      <dgm:spPr/>
      <dgm:t>
        <a:bodyPr/>
        <a:lstStyle/>
        <a:p>
          <a:endParaRPr lang="pt-BR"/>
        </a:p>
      </dgm:t>
    </dgm:pt>
    <dgm:pt modelId="{0765BE59-47A9-4AD4-B543-B0DC7755C6D7}">
      <dgm:prSet/>
      <dgm:spPr/>
      <dgm:t>
        <a:bodyPr/>
        <a:lstStyle/>
        <a:p>
          <a:endParaRPr lang="pt-BR" sz="1000" dirty="0"/>
        </a:p>
      </dgm:t>
    </dgm:pt>
    <dgm:pt modelId="{913DF456-7E0E-4322-9CAC-2F7E301226AB}" type="parTrans" cxnId="{A589198D-AF41-4EE6-874D-470ACDCB1949}">
      <dgm:prSet/>
      <dgm:spPr/>
      <dgm:t>
        <a:bodyPr/>
        <a:lstStyle/>
        <a:p>
          <a:endParaRPr lang="pt-BR"/>
        </a:p>
      </dgm:t>
    </dgm:pt>
    <dgm:pt modelId="{FB4A0731-5F90-4BFB-B2FE-93CCA6CD1E27}" type="sibTrans" cxnId="{A589198D-AF41-4EE6-874D-470ACDCB1949}">
      <dgm:prSet/>
      <dgm:spPr/>
      <dgm:t>
        <a:bodyPr/>
        <a:lstStyle/>
        <a:p>
          <a:endParaRPr lang="pt-BR"/>
        </a:p>
      </dgm:t>
    </dgm:pt>
    <dgm:pt modelId="{C374DA2B-D159-46AB-9AE4-355C27DA73DC}">
      <dgm:prSet custT="1"/>
      <dgm:spPr/>
      <dgm:t>
        <a:bodyPr/>
        <a:lstStyle/>
        <a:p>
          <a:r>
            <a:rPr lang="pt-BR" sz="1400" dirty="0" smtClean="0"/>
            <a:t>Conselho Fiscal, Administrativo e Superior Previdenciário já criados;</a:t>
          </a:r>
          <a:endParaRPr lang="pt-BR" sz="1400" dirty="0"/>
        </a:p>
      </dgm:t>
    </dgm:pt>
    <dgm:pt modelId="{2D916624-FFC7-4CF2-A9E4-F13B4B5E7CC2}" type="parTrans" cxnId="{42A58FFF-5A75-42CA-B0CB-3A7E2408796E}">
      <dgm:prSet/>
      <dgm:spPr/>
      <dgm:t>
        <a:bodyPr/>
        <a:lstStyle/>
        <a:p>
          <a:endParaRPr lang="pt-BR"/>
        </a:p>
      </dgm:t>
    </dgm:pt>
    <dgm:pt modelId="{7E7A0045-36D0-4434-8CCE-70A0CDCA577B}" type="sibTrans" cxnId="{42A58FFF-5A75-42CA-B0CB-3A7E2408796E}">
      <dgm:prSet/>
      <dgm:spPr/>
      <dgm:t>
        <a:bodyPr/>
        <a:lstStyle/>
        <a:p>
          <a:endParaRPr lang="pt-BR"/>
        </a:p>
      </dgm:t>
    </dgm:pt>
    <dgm:pt modelId="{E8013C23-5B25-48EA-BED4-28756508659B}">
      <dgm:prSet custT="1"/>
      <dgm:spPr/>
      <dgm:t>
        <a:bodyPr/>
        <a:lstStyle/>
        <a:p>
          <a:r>
            <a:rPr lang="pt-BR" sz="1400" dirty="0" smtClean="0"/>
            <a:t> Conselhos formados por servidores efetivos em sua maioria.</a:t>
          </a:r>
          <a:endParaRPr lang="pt-BR" sz="1400" dirty="0"/>
        </a:p>
      </dgm:t>
    </dgm:pt>
    <dgm:pt modelId="{4E5BFBCE-5F6D-4AC9-8CC2-A781C199C5F5}" type="parTrans" cxnId="{4BBF771E-9218-4A42-8B1E-8A40F3102AD7}">
      <dgm:prSet/>
      <dgm:spPr/>
      <dgm:t>
        <a:bodyPr/>
        <a:lstStyle/>
        <a:p>
          <a:endParaRPr lang="pt-BR"/>
        </a:p>
      </dgm:t>
    </dgm:pt>
    <dgm:pt modelId="{44E615A1-A0EC-4362-A04B-65FB05408C37}" type="sibTrans" cxnId="{4BBF771E-9218-4A42-8B1E-8A40F3102AD7}">
      <dgm:prSet/>
      <dgm:spPr/>
      <dgm:t>
        <a:bodyPr/>
        <a:lstStyle/>
        <a:p>
          <a:endParaRPr lang="pt-BR"/>
        </a:p>
      </dgm:t>
    </dgm:pt>
    <dgm:pt modelId="{D9A30464-64C0-44F6-ACEE-4C3621EE1A4C}">
      <dgm:prSet custT="1"/>
      <dgm:spPr/>
      <dgm:t>
        <a:bodyPr/>
        <a:lstStyle/>
        <a:p>
          <a:endParaRPr lang="pt-BR" sz="1400"/>
        </a:p>
      </dgm:t>
    </dgm:pt>
    <dgm:pt modelId="{123A30B1-AC3F-45C7-8908-F3311074A79E}" type="parTrans" cxnId="{8D21AD5A-A2DD-44DB-8CFA-C234DCC1B7AE}">
      <dgm:prSet/>
      <dgm:spPr/>
      <dgm:t>
        <a:bodyPr/>
        <a:lstStyle/>
        <a:p>
          <a:endParaRPr lang="en-US"/>
        </a:p>
      </dgm:t>
    </dgm:pt>
    <dgm:pt modelId="{EE2B270E-8232-407F-83EF-3D9164211735}" type="sibTrans" cxnId="{8D21AD5A-A2DD-44DB-8CFA-C234DCC1B7AE}">
      <dgm:prSet/>
      <dgm:spPr/>
      <dgm:t>
        <a:bodyPr/>
        <a:lstStyle/>
        <a:p>
          <a:endParaRPr lang="en-US"/>
        </a:p>
      </dgm:t>
    </dgm:pt>
    <dgm:pt modelId="{732CF789-56D5-470A-AECA-5D921B405A1D}">
      <dgm:prSet custT="1"/>
      <dgm:spPr/>
      <dgm:t>
        <a:bodyPr/>
        <a:lstStyle/>
        <a:p>
          <a:r>
            <a:rPr lang="pt-BR" sz="1400" dirty="0" smtClean="0"/>
            <a:t>Criado através do Decreto nº 17.213/2012;</a:t>
          </a:r>
          <a:endParaRPr lang="pt-BR" sz="1400" dirty="0"/>
        </a:p>
      </dgm:t>
    </dgm:pt>
    <dgm:pt modelId="{06E081CB-F918-4297-8396-3247708FD578}" type="parTrans" cxnId="{3C402472-7310-40DA-B52E-42BCFC12C9BE}">
      <dgm:prSet/>
      <dgm:spPr/>
      <dgm:t>
        <a:bodyPr/>
        <a:lstStyle/>
        <a:p>
          <a:endParaRPr lang="pt-BR"/>
        </a:p>
      </dgm:t>
    </dgm:pt>
    <dgm:pt modelId="{85CA744D-C854-4EAB-853A-03AE462D79DF}" type="sibTrans" cxnId="{3C402472-7310-40DA-B52E-42BCFC12C9BE}">
      <dgm:prSet/>
      <dgm:spPr/>
      <dgm:t>
        <a:bodyPr/>
        <a:lstStyle/>
        <a:p>
          <a:endParaRPr lang="pt-BR"/>
        </a:p>
      </dgm:t>
    </dgm:pt>
    <dgm:pt modelId="{EF31AFF9-F747-40CE-8AC6-34D6D67D2116}">
      <dgm:prSet custT="1"/>
      <dgm:spPr/>
      <dgm:t>
        <a:bodyPr/>
        <a:lstStyle/>
        <a:p>
          <a:r>
            <a:rPr lang="pt-BR" sz="1400" dirty="0" smtClean="0"/>
            <a:t>Composto exclusivamente por servidores efetivos do Estado de Rondônia</a:t>
          </a:r>
          <a:endParaRPr lang="pt-BR" sz="1400" dirty="0"/>
        </a:p>
      </dgm:t>
    </dgm:pt>
    <dgm:pt modelId="{828C15CE-C1EE-42A4-9BB3-73F9033EBA94}" type="parTrans" cxnId="{E68412C6-3BE6-402F-B611-086E599108E3}">
      <dgm:prSet/>
      <dgm:spPr/>
      <dgm:t>
        <a:bodyPr/>
        <a:lstStyle/>
        <a:p>
          <a:endParaRPr lang="pt-BR"/>
        </a:p>
      </dgm:t>
    </dgm:pt>
    <dgm:pt modelId="{CB39CEFF-3FE1-4F24-91ED-A4460D997077}" type="sibTrans" cxnId="{E68412C6-3BE6-402F-B611-086E599108E3}">
      <dgm:prSet/>
      <dgm:spPr/>
      <dgm:t>
        <a:bodyPr/>
        <a:lstStyle/>
        <a:p>
          <a:endParaRPr lang="pt-BR"/>
        </a:p>
      </dgm:t>
    </dgm:pt>
    <dgm:pt modelId="{AEA97526-02E1-41E3-AD77-04D5144FAA3B}" type="pres">
      <dgm:prSet presAssocID="{AE9F0880-A3C4-4430-8190-885D9D024B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0DF05A-09EF-4246-ACE6-60FC49D7E848}" type="pres">
      <dgm:prSet presAssocID="{517900AF-DD98-4E1B-AD1E-78D09D827D1B}" presName="linNode" presStyleCnt="0"/>
      <dgm:spPr/>
    </dgm:pt>
    <dgm:pt modelId="{07F0C471-1FDD-4EE9-B122-C5C9CA3F3178}" type="pres">
      <dgm:prSet presAssocID="{517900AF-DD98-4E1B-AD1E-78D09D827D1B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F0C326-8FC3-4743-98C8-0A26CB96A782}" type="pres">
      <dgm:prSet presAssocID="{517900AF-DD98-4E1B-AD1E-78D09D827D1B}" presName="descendantText" presStyleLbl="alignAccFollowNode1" presStyleIdx="0" presStyleCnt="9" custLinFactNeighborY="-26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B7EC46-D671-4E49-8FFF-EA1DD2EE6777}" type="pres">
      <dgm:prSet presAssocID="{5E06E9B4-05D8-47DC-BC77-E1ACB78DA6EF}" presName="sp" presStyleCnt="0"/>
      <dgm:spPr/>
    </dgm:pt>
    <dgm:pt modelId="{018BE358-6A3B-41CF-B851-128F8B405BFA}" type="pres">
      <dgm:prSet presAssocID="{7A38C464-66F3-4F09-BBC4-91C4FC673963}" presName="linNode" presStyleCnt="0"/>
      <dgm:spPr/>
    </dgm:pt>
    <dgm:pt modelId="{4B2C6D86-C1EF-4BEC-BC04-7F8BDB2EF4ED}" type="pres">
      <dgm:prSet presAssocID="{7A38C464-66F3-4F09-BBC4-91C4FC673963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0F6C06-8592-4EE5-918E-E5D016928C96}" type="pres">
      <dgm:prSet presAssocID="{7A38C464-66F3-4F09-BBC4-91C4FC673963}" presName="descendantText" presStyleLbl="alignAccFollowNode1" presStyleIdx="1" presStyleCnt="9" custScaleY="2462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25A3E4-E876-4B89-B6D0-CB137CE96C9C}" type="pres">
      <dgm:prSet presAssocID="{8B3B7077-5F23-48DA-8ABD-F060C6E815EE}" presName="sp" presStyleCnt="0"/>
      <dgm:spPr/>
    </dgm:pt>
    <dgm:pt modelId="{85082CFE-D9B4-4DF6-BE0B-6A4318D2F270}" type="pres">
      <dgm:prSet presAssocID="{9D1A4F5C-EF86-4DA1-9856-140611A03F8D}" presName="linNode" presStyleCnt="0"/>
      <dgm:spPr/>
    </dgm:pt>
    <dgm:pt modelId="{E4A61506-EC65-4612-AFA1-BE20A57BD69C}" type="pres">
      <dgm:prSet presAssocID="{9D1A4F5C-EF86-4DA1-9856-140611A03F8D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DEC89F-FD66-4D1E-A835-EE43B2D44A77}" type="pres">
      <dgm:prSet presAssocID="{9D1A4F5C-EF86-4DA1-9856-140611A03F8D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56A0C6-CF0F-4C3A-8D09-955E2A773C9D}" type="pres">
      <dgm:prSet presAssocID="{EAA2835D-E8FB-4637-8DF4-B5B01512ACFC}" presName="sp" presStyleCnt="0"/>
      <dgm:spPr/>
    </dgm:pt>
    <dgm:pt modelId="{9557D99C-ED9E-4CAE-9789-7E8D0593C838}" type="pres">
      <dgm:prSet presAssocID="{99EC7CCB-3217-4438-B597-08B642FA7FFB}" presName="linNode" presStyleCnt="0"/>
      <dgm:spPr/>
    </dgm:pt>
    <dgm:pt modelId="{D0C53B90-A797-4D3C-B959-037629EF94D1}" type="pres">
      <dgm:prSet presAssocID="{99EC7CCB-3217-4438-B597-08B642FA7FFB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816067-5334-4F16-B984-9A44FD05A4A4}" type="pres">
      <dgm:prSet presAssocID="{99EC7CCB-3217-4438-B597-08B642FA7FFB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5E0F7B-92A8-4BB7-B7F9-0120EAD83039}" type="pres">
      <dgm:prSet presAssocID="{1DB5B21B-C925-4F36-B5C5-04D9F7E4307F}" presName="sp" presStyleCnt="0"/>
      <dgm:spPr/>
    </dgm:pt>
    <dgm:pt modelId="{60F3DD8E-7CC0-4B76-BC68-B10462AAE93E}" type="pres">
      <dgm:prSet presAssocID="{509B8129-6C10-4AB2-97E8-A237E63A565F}" presName="linNode" presStyleCnt="0"/>
      <dgm:spPr/>
    </dgm:pt>
    <dgm:pt modelId="{4646F16C-705F-4224-B66D-398296C096AB}" type="pres">
      <dgm:prSet presAssocID="{509B8129-6C10-4AB2-97E8-A237E63A565F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4B1916-CE80-40BF-A256-BA9475DDA300}" type="pres">
      <dgm:prSet presAssocID="{509B8129-6C10-4AB2-97E8-A237E63A565F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A616E5-35FC-4A30-A6BE-015EEE5EB18B}" type="pres">
      <dgm:prSet presAssocID="{31A1AEB4-CAFF-4701-8C2C-A860EC737812}" presName="sp" presStyleCnt="0"/>
      <dgm:spPr/>
    </dgm:pt>
    <dgm:pt modelId="{C96034E9-6814-4415-B8D6-75C79BCF5E9B}" type="pres">
      <dgm:prSet presAssocID="{836386B8-B30A-4A7A-ACAF-9F522FEE8F0B}" presName="linNode" presStyleCnt="0"/>
      <dgm:spPr/>
    </dgm:pt>
    <dgm:pt modelId="{B48C23CC-A687-42BC-A1A8-04908915672F}" type="pres">
      <dgm:prSet presAssocID="{836386B8-B30A-4A7A-ACAF-9F522FEE8F0B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6A25A6-D31E-43C5-B193-0085885F44C0}" type="pres">
      <dgm:prSet presAssocID="{836386B8-B30A-4A7A-ACAF-9F522FEE8F0B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E057BC-ABA8-4F9E-B4E1-FFFCC160E4A9}" type="pres">
      <dgm:prSet presAssocID="{13EDF4A9-C17F-4B33-92DA-5D1F3AD2F262}" presName="sp" presStyleCnt="0"/>
      <dgm:spPr/>
    </dgm:pt>
    <dgm:pt modelId="{40F86795-8A80-4F3C-ADD1-7B2B99DD067D}" type="pres">
      <dgm:prSet presAssocID="{C2673C0D-A35C-4532-8315-FE98D17B2432}" presName="linNode" presStyleCnt="0"/>
      <dgm:spPr/>
    </dgm:pt>
    <dgm:pt modelId="{7299122D-CF93-4F91-B0DD-7939839B928A}" type="pres">
      <dgm:prSet presAssocID="{C2673C0D-A35C-4532-8315-FE98D17B2432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D93A00-9D6C-419B-9B53-E47573B37ED8}" type="pres">
      <dgm:prSet presAssocID="{C2673C0D-A35C-4532-8315-FE98D17B2432}" presName="descendantText" presStyleLbl="alignAccFollowNode1" presStyleIdx="6" presStyleCnt="9" custScaleY="1568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C3299C-B276-46D1-8C7C-1BFF54D51A3C}" type="pres">
      <dgm:prSet presAssocID="{1E330FBC-02EC-4B92-8AAB-B959B5AB9D70}" presName="sp" presStyleCnt="0"/>
      <dgm:spPr/>
    </dgm:pt>
    <dgm:pt modelId="{7CD433EE-16E2-4A65-9B30-BF468C6110A5}" type="pres">
      <dgm:prSet presAssocID="{052854F4-1A7F-459F-A478-7A0A5123F600}" presName="linNode" presStyleCnt="0"/>
      <dgm:spPr/>
    </dgm:pt>
    <dgm:pt modelId="{16B2BEF3-2F4F-43DA-B58A-DA6C72A8327A}" type="pres">
      <dgm:prSet presAssocID="{052854F4-1A7F-459F-A478-7A0A5123F600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F8C5A3-FA31-4753-A45F-95A4170F00CB}" type="pres">
      <dgm:prSet presAssocID="{052854F4-1A7F-459F-A478-7A0A5123F600}" presName="descendantText" presStyleLbl="alignAccFollowNode1" presStyleIdx="7" presStyleCnt="9" custScaleY="168721" custLinFactNeighborY="-316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EF3D7D-389D-4303-8597-3F7860B935F7}" type="pres">
      <dgm:prSet presAssocID="{5C4250D5-7F6B-4A7F-9B4D-5663FE126CDA}" presName="sp" presStyleCnt="0"/>
      <dgm:spPr/>
    </dgm:pt>
    <dgm:pt modelId="{9784E265-DD49-4AA7-9192-7653FD057A93}" type="pres">
      <dgm:prSet presAssocID="{46F57CEE-FAA0-4DA1-9B69-ED54C02D99B3}" presName="linNode" presStyleCnt="0"/>
      <dgm:spPr/>
    </dgm:pt>
    <dgm:pt modelId="{B90EBE4A-F33C-4BA5-96A1-73595A28081E}" type="pres">
      <dgm:prSet presAssocID="{46F57CEE-FAA0-4DA1-9B69-ED54C02D99B3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494CC1-9A2A-46A7-9F02-9B611A28F5BB}" type="pres">
      <dgm:prSet presAssocID="{46F57CEE-FAA0-4DA1-9B69-ED54C02D99B3}" presName="descendantText" presStyleLbl="alignAccFollowNode1" presStyleIdx="8" presStyleCnt="9" custScaleY="148738" custLinFactNeighborX="272" custLinFactNeighborY="-282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598FE88-0732-4885-95ED-11121B6EEB53}" type="presOf" srcId="{DE0589C4-3366-4F4D-B8AD-6A4CC8395AB3}" destId="{2F816067-5334-4F16-B984-9A44FD05A4A4}" srcOrd="0" destOrd="0" presId="urn:microsoft.com/office/officeart/2005/8/layout/vList5"/>
    <dgm:cxn modelId="{3721DA54-CDE6-4B2A-BBA4-46454CEC7454}" srcId="{AE9F0880-A3C4-4430-8190-885D9D024BF5}" destId="{7A38C464-66F3-4F09-BBC4-91C4FC673963}" srcOrd="1" destOrd="0" parTransId="{12DB0DF5-1042-4494-BE6E-06B29F3D1A8F}" sibTransId="{8B3B7077-5F23-48DA-8ABD-F060C6E815EE}"/>
    <dgm:cxn modelId="{C8F7A065-02CD-42ED-8954-C96C6B270AB6}" type="presOf" srcId="{DC6C12C8-D8AA-463D-94C0-CCDD0658AC23}" destId="{840F6C06-8592-4EE5-918E-E5D016928C96}" srcOrd="0" destOrd="2" presId="urn:microsoft.com/office/officeart/2005/8/layout/vList5"/>
    <dgm:cxn modelId="{EE917C05-920C-4595-ABBE-E870287E65C2}" type="presOf" srcId="{D787E1D5-DFAA-4EF3-A4E8-F427ED489A40}" destId="{B8F0C326-8FC3-4743-98C8-0A26CB96A782}" srcOrd="0" destOrd="0" presId="urn:microsoft.com/office/officeart/2005/8/layout/vList5"/>
    <dgm:cxn modelId="{86EE2125-C471-4BB3-A1D2-E9BFA9BD3BD0}" type="presOf" srcId="{7A38C464-66F3-4F09-BBC4-91C4FC673963}" destId="{4B2C6D86-C1EF-4BEC-BC04-7F8BDB2EF4ED}" srcOrd="0" destOrd="0" presId="urn:microsoft.com/office/officeart/2005/8/layout/vList5"/>
    <dgm:cxn modelId="{6D1FE80F-D7D9-487A-BB6D-8C97E083BE32}" srcId="{509B8129-6C10-4AB2-97E8-A237E63A565F}" destId="{55FFE60A-3061-4B5E-BDC9-F26F1E2A90FE}" srcOrd="0" destOrd="0" parTransId="{3EA6ED96-EE5D-4E81-A054-6075E18C387D}" sibTransId="{9FB04449-D9B7-4FF3-8E12-6836352F9B1B}"/>
    <dgm:cxn modelId="{69CE5A37-2B77-477F-B388-3A2E64B67FA4}" type="presOf" srcId="{E8013C23-5B25-48EA-BED4-28756508659B}" destId="{83F8C5A3-FA31-4753-A45F-95A4170F00CB}" srcOrd="0" destOrd="2" presId="urn:microsoft.com/office/officeart/2005/8/layout/vList5"/>
    <dgm:cxn modelId="{D65634CF-6A19-40AF-9CBF-8441D5C7A636}" type="presOf" srcId="{16063E3C-37B7-4C76-A898-C9C8C51EEB66}" destId="{ECD93A00-9D6C-419B-9B53-E47573B37ED8}" srcOrd="0" destOrd="0" presId="urn:microsoft.com/office/officeart/2005/8/layout/vList5"/>
    <dgm:cxn modelId="{7519BE8C-DA17-47FF-89BF-093A34915BBA}" type="presOf" srcId="{C2673C0D-A35C-4532-8315-FE98D17B2432}" destId="{7299122D-CF93-4F91-B0DD-7939839B928A}" srcOrd="0" destOrd="0" presId="urn:microsoft.com/office/officeart/2005/8/layout/vList5"/>
    <dgm:cxn modelId="{EF17AC80-A290-4E7D-8AF1-572A81CBDFC3}" type="presOf" srcId="{AE9F0880-A3C4-4430-8190-885D9D024BF5}" destId="{AEA97526-02E1-41E3-AD77-04D5144FAA3B}" srcOrd="0" destOrd="0" presId="urn:microsoft.com/office/officeart/2005/8/layout/vList5"/>
    <dgm:cxn modelId="{7ECD0268-9722-49B6-8870-04A41BC242E1}" type="presOf" srcId="{052854F4-1A7F-459F-A478-7A0A5123F600}" destId="{16B2BEF3-2F4F-43DA-B58A-DA6C72A8327A}" srcOrd="0" destOrd="0" presId="urn:microsoft.com/office/officeart/2005/8/layout/vList5"/>
    <dgm:cxn modelId="{69BBDE6C-573E-4251-A9D8-EF059C14445E}" srcId="{AE9F0880-A3C4-4430-8190-885D9D024BF5}" destId="{C2673C0D-A35C-4532-8315-FE98D17B2432}" srcOrd="6" destOrd="0" parTransId="{E6ABB573-6C2F-4210-B7BF-159258023886}" sibTransId="{1E330FBC-02EC-4B92-8AAB-B959B5AB9D70}"/>
    <dgm:cxn modelId="{1812E0B6-BCDE-4769-A1A8-2710534095F1}" type="presOf" srcId="{46F57CEE-FAA0-4DA1-9B69-ED54C02D99B3}" destId="{B90EBE4A-F33C-4BA5-96A1-73595A28081E}" srcOrd="0" destOrd="0" presId="urn:microsoft.com/office/officeart/2005/8/layout/vList5"/>
    <dgm:cxn modelId="{F2BEB0F7-D9EE-458F-BF86-3C7D52C90049}" srcId="{517900AF-DD98-4E1B-AD1E-78D09D827D1B}" destId="{D787E1D5-DFAA-4EF3-A4E8-F427ED489A40}" srcOrd="0" destOrd="0" parTransId="{C4EB5A3E-EBE8-403A-9543-9B5043880465}" sibTransId="{11A8B04F-F3F6-45B1-B7D6-DE12699D8F55}"/>
    <dgm:cxn modelId="{2DD35420-6C5A-4F0D-B819-C2773EAA967C}" type="presOf" srcId="{9D1A4F5C-EF86-4DA1-9856-140611A03F8D}" destId="{E4A61506-EC65-4612-AFA1-BE20A57BD69C}" srcOrd="0" destOrd="0" presId="urn:microsoft.com/office/officeart/2005/8/layout/vList5"/>
    <dgm:cxn modelId="{5D24C587-2810-4C8E-8C09-3B5CE5DEA2B6}" srcId="{836386B8-B30A-4A7A-ACAF-9F522FEE8F0B}" destId="{15D049CB-CF02-4CBF-BF93-779C699A1288}" srcOrd="0" destOrd="0" parTransId="{96D36F6C-2639-4D09-B983-CD0C6805D675}" sibTransId="{1E9BE25A-DDA4-4361-ABEC-2B47DEDCBD41}"/>
    <dgm:cxn modelId="{9610F335-B69B-4AA3-8469-89980C994E09}" type="presOf" srcId="{836386B8-B30A-4A7A-ACAF-9F522FEE8F0B}" destId="{B48C23CC-A687-42BC-A1A8-04908915672F}" srcOrd="0" destOrd="0" presId="urn:microsoft.com/office/officeart/2005/8/layout/vList5"/>
    <dgm:cxn modelId="{78D1E38E-B636-43C7-9DCE-38195F607E9B}" type="presOf" srcId="{EF589326-F82A-400C-8E0E-24308DDACD4C}" destId="{840F6C06-8592-4EE5-918E-E5D016928C96}" srcOrd="0" destOrd="1" presId="urn:microsoft.com/office/officeart/2005/8/layout/vList5"/>
    <dgm:cxn modelId="{FE55B036-5E99-4DBF-98BD-4C1D0E3EEC31}" type="presOf" srcId="{517900AF-DD98-4E1B-AD1E-78D09D827D1B}" destId="{07F0C471-1FDD-4EE9-B122-C5C9CA3F3178}" srcOrd="0" destOrd="0" presId="urn:microsoft.com/office/officeart/2005/8/layout/vList5"/>
    <dgm:cxn modelId="{22361D51-07EE-4680-9948-613FDB134FF6}" type="presOf" srcId="{732CF789-56D5-470A-AECA-5D921B405A1D}" destId="{85494CC1-9A2A-46A7-9F02-9B611A28F5BB}" srcOrd="0" destOrd="1" presId="urn:microsoft.com/office/officeart/2005/8/layout/vList5"/>
    <dgm:cxn modelId="{330A71E9-D4B1-45AE-962C-1DC0F629CD97}" srcId="{99EC7CCB-3217-4438-B597-08B642FA7FFB}" destId="{DE0589C4-3366-4F4D-B8AD-6A4CC8395AB3}" srcOrd="0" destOrd="0" parTransId="{A7C87D41-2E62-4B3A-81AB-35A1D9B0F6D6}" sibTransId="{F9D833AF-FF51-4502-8B79-C9FEE97784EC}"/>
    <dgm:cxn modelId="{EF1B87D6-4C45-4964-B1DC-273CC3E6F1A1}" type="presOf" srcId="{55FFE60A-3061-4B5E-BDC9-F26F1E2A90FE}" destId="{E24B1916-CE80-40BF-A256-BA9475DDA300}" srcOrd="0" destOrd="0" presId="urn:microsoft.com/office/officeart/2005/8/layout/vList5"/>
    <dgm:cxn modelId="{90A74995-F879-4707-80D9-27A5CF38A01B}" srcId="{C2673C0D-A35C-4532-8315-FE98D17B2432}" destId="{16063E3C-37B7-4C76-A898-C9C8C51EEB66}" srcOrd="0" destOrd="0" parTransId="{3EFB2880-0793-44C9-8025-98506B36AFCA}" sibTransId="{3B2D1C68-F4E0-47CD-961A-587E4DA2C7E2}"/>
    <dgm:cxn modelId="{745C8E88-2B54-43E5-9231-52E65884BA65}" srcId="{AE9F0880-A3C4-4430-8190-885D9D024BF5}" destId="{99EC7CCB-3217-4438-B597-08B642FA7FFB}" srcOrd="3" destOrd="0" parTransId="{2D598FAE-FFBD-4A84-AEEA-236970EB6470}" sibTransId="{1DB5B21B-C925-4F36-B5C5-04D9F7E4307F}"/>
    <dgm:cxn modelId="{5EC41E53-45DD-419C-ACE2-CD007E19F0C9}" type="presOf" srcId="{EF31AFF9-F747-40CE-8AC6-34D6D67D2116}" destId="{85494CC1-9A2A-46A7-9F02-9B611A28F5BB}" srcOrd="0" destOrd="2" presId="urn:microsoft.com/office/officeart/2005/8/layout/vList5"/>
    <dgm:cxn modelId="{6F1A4F13-EC88-4DFD-9F5F-7675B6A926D5}" srcId="{AE9F0880-A3C4-4430-8190-885D9D024BF5}" destId="{052854F4-1A7F-459F-A478-7A0A5123F600}" srcOrd="7" destOrd="0" parTransId="{4841B0E8-7A3D-4778-A81C-B03163BB5500}" sibTransId="{5C4250D5-7F6B-4A7F-9B4D-5663FE126CDA}"/>
    <dgm:cxn modelId="{566AC65E-35B1-43CE-96CE-8E1C281FE281}" srcId="{9D1A4F5C-EF86-4DA1-9856-140611A03F8D}" destId="{8270BCD4-8B1A-4098-8814-B432AE1BDFA7}" srcOrd="0" destOrd="0" parTransId="{8CDA0DE3-A303-4FF0-B7DD-C627E0E48EA8}" sibTransId="{D5BEDA56-02A9-459D-AEA1-32ACCB57502F}"/>
    <dgm:cxn modelId="{BED2B230-53AE-498A-8EB7-2C6350F92138}" type="presOf" srcId="{15D049CB-CF02-4CBF-BF93-779C699A1288}" destId="{0D6A25A6-D31E-43C5-B193-0085885F44C0}" srcOrd="0" destOrd="0" presId="urn:microsoft.com/office/officeart/2005/8/layout/vList5"/>
    <dgm:cxn modelId="{9C5721E5-A44F-4F65-9EB7-987C474F6429}" type="presOf" srcId="{0765BE59-47A9-4AD4-B543-B0DC7755C6D7}" destId="{83F8C5A3-FA31-4753-A45F-95A4170F00CB}" srcOrd="0" destOrd="0" presId="urn:microsoft.com/office/officeart/2005/8/layout/vList5"/>
    <dgm:cxn modelId="{0FA4699C-6A71-4555-820C-175E2856E19B}" srcId="{9D1A4F5C-EF86-4DA1-9856-140611A03F8D}" destId="{CF6D97FC-8D5A-40AC-AE56-80D01E779991}" srcOrd="1" destOrd="0" parTransId="{C9ACB4BB-49E2-4D03-B9BC-BF0F0EAA6AB3}" sibTransId="{4AA1C53D-E3E6-4BF1-8B49-6F9743403F4B}"/>
    <dgm:cxn modelId="{4DC4F3F0-C2B9-4B67-AD50-CD9502C2010F}" type="presOf" srcId="{C374DA2B-D159-46AB-9AE4-355C27DA73DC}" destId="{83F8C5A3-FA31-4753-A45F-95A4170F00CB}" srcOrd="0" destOrd="1" presId="urn:microsoft.com/office/officeart/2005/8/layout/vList5"/>
    <dgm:cxn modelId="{DBB6E43B-9E79-4628-BAFD-1828D35B8D53}" type="presOf" srcId="{509B8129-6C10-4AB2-97E8-A237E63A565F}" destId="{4646F16C-705F-4224-B66D-398296C096AB}" srcOrd="0" destOrd="0" presId="urn:microsoft.com/office/officeart/2005/8/layout/vList5"/>
    <dgm:cxn modelId="{72B54CC9-3838-4581-8790-143096516892}" type="presOf" srcId="{CF6D97FC-8D5A-40AC-AE56-80D01E779991}" destId="{21DEC89F-FD66-4D1E-A835-EE43B2D44A77}" srcOrd="0" destOrd="1" presId="urn:microsoft.com/office/officeart/2005/8/layout/vList5"/>
    <dgm:cxn modelId="{A589198D-AF41-4EE6-874D-470ACDCB1949}" srcId="{052854F4-1A7F-459F-A478-7A0A5123F600}" destId="{0765BE59-47A9-4AD4-B543-B0DC7755C6D7}" srcOrd="0" destOrd="0" parTransId="{913DF456-7E0E-4322-9CAC-2F7E301226AB}" sibTransId="{FB4A0731-5F90-4BFB-B2FE-93CCA6CD1E27}"/>
    <dgm:cxn modelId="{238717AB-0F9D-474F-A054-C6F9DA9C1C04}" srcId="{AE9F0880-A3C4-4430-8190-885D9D024BF5}" destId="{9D1A4F5C-EF86-4DA1-9856-140611A03F8D}" srcOrd="2" destOrd="0" parTransId="{65D24745-9689-4B6F-8111-3463A6E087D0}" sibTransId="{EAA2835D-E8FB-4637-8DF4-B5B01512ACFC}"/>
    <dgm:cxn modelId="{E68412C6-3BE6-402F-B611-086E599108E3}" srcId="{46F57CEE-FAA0-4DA1-9B69-ED54C02D99B3}" destId="{EF31AFF9-F747-40CE-8AC6-34D6D67D2116}" srcOrd="2" destOrd="0" parTransId="{828C15CE-C1EE-42A4-9BB3-73F9033EBA94}" sibTransId="{CB39CEFF-3FE1-4F24-91ED-A4460D997077}"/>
    <dgm:cxn modelId="{4BBF771E-9218-4A42-8B1E-8A40F3102AD7}" srcId="{052854F4-1A7F-459F-A478-7A0A5123F600}" destId="{E8013C23-5B25-48EA-BED4-28756508659B}" srcOrd="2" destOrd="0" parTransId="{4E5BFBCE-5F6D-4AC9-8CC2-A781C199C5F5}" sibTransId="{44E615A1-A0EC-4362-A04B-65FB05408C37}"/>
    <dgm:cxn modelId="{D287A931-E950-4E3A-A9E3-66B968E9F5D6}" type="presOf" srcId="{8270BCD4-8B1A-4098-8814-B432AE1BDFA7}" destId="{21DEC89F-FD66-4D1E-A835-EE43B2D44A77}" srcOrd="0" destOrd="0" presId="urn:microsoft.com/office/officeart/2005/8/layout/vList5"/>
    <dgm:cxn modelId="{A4051AB4-E8C6-45CC-819E-A99F7B9E7E79}" srcId="{7A38C464-66F3-4F09-BBC4-91C4FC673963}" destId="{DC6C12C8-D8AA-463D-94C0-CCDD0658AC23}" srcOrd="2" destOrd="0" parTransId="{A67D72C6-EA2B-440F-A28D-DC2D4063C84E}" sibTransId="{38FF6096-185E-4AB9-A9C6-3F5C5C98DE80}"/>
    <dgm:cxn modelId="{8D21AD5A-A2DD-44DB-8CFA-C234DCC1B7AE}" srcId="{46F57CEE-FAA0-4DA1-9B69-ED54C02D99B3}" destId="{D9A30464-64C0-44F6-ACEE-4C3621EE1A4C}" srcOrd="0" destOrd="0" parTransId="{123A30B1-AC3F-45C7-8908-F3311074A79E}" sibTransId="{EE2B270E-8232-407F-83EF-3D9164211735}"/>
    <dgm:cxn modelId="{9C4D7F28-17BF-4DEF-B4B6-4CB558F7AF74}" type="presOf" srcId="{99EC7CCB-3217-4438-B597-08B642FA7FFB}" destId="{D0C53B90-A797-4D3C-B959-037629EF94D1}" srcOrd="0" destOrd="0" presId="urn:microsoft.com/office/officeart/2005/8/layout/vList5"/>
    <dgm:cxn modelId="{6A85B322-7025-401E-8586-F9A98900E4D0}" srcId="{AE9F0880-A3C4-4430-8190-885D9D024BF5}" destId="{509B8129-6C10-4AB2-97E8-A237E63A565F}" srcOrd="4" destOrd="0" parTransId="{DF267111-EE8D-4A30-BC28-D9D55CEBD585}" sibTransId="{31A1AEB4-CAFF-4701-8C2C-A860EC737812}"/>
    <dgm:cxn modelId="{E6F6370C-DEE9-449D-A640-9EF37239A8EA}" srcId="{AE9F0880-A3C4-4430-8190-885D9D024BF5}" destId="{836386B8-B30A-4A7A-ACAF-9F522FEE8F0B}" srcOrd="5" destOrd="0" parTransId="{927E7CF8-8E24-44B4-A801-8357F217C2CB}" sibTransId="{13EDF4A9-C17F-4B33-92DA-5D1F3AD2F262}"/>
    <dgm:cxn modelId="{42A58FFF-5A75-42CA-B0CB-3A7E2408796E}" srcId="{052854F4-1A7F-459F-A478-7A0A5123F600}" destId="{C374DA2B-D159-46AB-9AE4-355C27DA73DC}" srcOrd="1" destOrd="0" parTransId="{2D916624-FFC7-4CF2-A9E4-F13B4B5E7CC2}" sibTransId="{7E7A0045-36D0-4434-8CCE-70A0CDCA577B}"/>
    <dgm:cxn modelId="{C9389D26-06A9-455C-BA96-D0EC124A9C73}" type="presOf" srcId="{D9A30464-64C0-44F6-ACEE-4C3621EE1A4C}" destId="{85494CC1-9A2A-46A7-9F02-9B611A28F5BB}" srcOrd="0" destOrd="0" presId="urn:microsoft.com/office/officeart/2005/8/layout/vList5"/>
    <dgm:cxn modelId="{A9861A09-0437-4129-8485-969B05BACD46}" srcId="{7A38C464-66F3-4F09-BBC4-91C4FC673963}" destId="{EF589326-F82A-400C-8E0E-24308DDACD4C}" srcOrd="1" destOrd="0" parTransId="{50A6E94C-9AE1-4EB9-930C-0933A4B8EE0F}" sibTransId="{EDD8260A-3F61-49F3-8A63-3429F3C18038}"/>
    <dgm:cxn modelId="{AA443F83-20EA-4803-B1D5-3FB9B31F6B44}" srcId="{7A38C464-66F3-4F09-BBC4-91C4FC673963}" destId="{41C4B409-1CD6-4E00-A74E-0F2B5A9F3542}" srcOrd="0" destOrd="0" parTransId="{8C27F2DA-6FFF-47F8-9900-39F4AAF77640}" sibTransId="{15267DBC-8B79-40BB-A33E-77701FA6BC1C}"/>
    <dgm:cxn modelId="{436BC99D-8CBE-4ECE-88E8-596C445E4779}" srcId="{AE9F0880-A3C4-4430-8190-885D9D024BF5}" destId="{46F57CEE-FAA0-4DA1-9B69-ED54C02D99B3}" srcOrd="8" destOrd="0" parTransId="{6407B1FF-8844-430C-B461-41145DA49FCF}" sibTransId="{AF61DDAA-EC38-4597-B41C-6D07AF53C65F}"/>
    <dgm:cxn modelId="{6FD8E606-0239-4C89-8263-445BC6578E00}" srcId="{AE9F0880-A3C4-4430-8190-885D9D024BF5}" destId="{517900AF-DD98-4E1B-AD1E-78D09D827D1B}" srcOrd="0" destOrd="0" parTransId="{3A862E9A-0FA5-463C-9E2E-A138BD3ECDD6}" sibTransId="{5E06E9B4-05D8-47DC-BC77-E1ACB78DA6EF}"/>
    <dgm:cxn modelId="{3C402472-7310-40DA-B52E-42BCFC12C9BE}" srcId="{46F57CEE-FAA0-4DA1-9B69-ED54C02D99B3}" destId="{732CF789-56D5-470A-AECA-5D921B405A1D}" srcOrd="1" destOrd="0" parTransId="{06E081CB-F918-4297-8396-3247708FD578}" sibTransId="{85CA744D-C854-4EAB-853A-03AE462D79DF}"/>
    <dgm:cxn modelId="{FBB00DE5-0E30-46AA-960B-4D91BD5F5B7B}" type="presOf" srcId="{41C4B409-1CD6-4E00-A74E-0F2B5A9F3542}" destId="{840F6C06-8592-4EE5-918E-E5D016928C96}" srcOrd="0" destOrd="0" presId="urn:microsoft.com/office/officeart/2005/8/layout/vList5"/>
    <dgm:cxn modelId="{8C061F8F-9928-427C-ADE3-96EFF628484D}" type="presParOf" srcId="{AEA97526-02E1-41E3-AD77-04D5144FAA3B}" destId="{700DF05A-09EF-4246-ACE6-60FC49D7E848}" srcOrd="0" destOrd="0" presId="urn:microsoft.com/office/officeart/2005/8/layout/vList5"/>
    <dgm:cxn modelId="{CCAC3A97-BDC7-4FF5-AA02-7EF8459CA02D}" type="presParOf" srcId="{700DF05A-09EF-4246-ACE6-60FC49D7E848}" destId="{07F0C471-1FDD-4EE9-B122-C5C9CA3F3178}" srcOrd="0" destOrd="0" presId="urn:microsoft.com/office/officeart/2005/8/layout/vList5"/>
    <dgm:cxn modelId="{E1C05AFF-39AC-4E89-8DC2-E590857CDD5C}" type="presParOf" srcId="{700DF05A-09EF-4246-ACE6-60FC49D7E848}" destId="{B8F0C326-8FC3-4743-98C8-0A26CB96A782}" srcOrd="1" destOrd="0" presId="urn:microsoft.com/office/officeart/2005/8/layout/vList5"/>
    <dgm:cxn modelId="{81F7C28F-598B-429C-8C38-D83AF611B4F6}" type="presParOf" srcId="{AEA97526-02E1-41E3-AD77-04D5144FAA3B}" destId="{82B7EC46-D671-4E49-8FFF-EA1DD2EE6777}" srcOrd="1" destOrd="0" presId="urn:microsoft.com/office/officeart/2005/8/layout/vList5"/>
    <dgm:cxn modelId="{B8EDA172-631A-406D-9F23-5E9F12641490}" type="presParOf" srcId="{AEA97526-02E1-41E3-AD77-04D5144FAA3B}" destId="{018BE358-6A3B-41CF-B851-128F8B405BFA}" srcOrd="2" destOrd="0" presId="urn:microsoft.com/office/officeart/2005/8/layout/vList5"/>
    <dgm:cxn modelId="{F88303FF-6C4D-45B1-B5B8-EBA78E07C37D}" type="presParOf" srcId="{018BE358-6A3B-41CF-B851-128F8B405BFA}" destId="{4B2C6D86-C1EF-4BEC-BC04-7F8BDB2EF4ED}" srcOrd="0" destOrd="0" presId="urn:microsoft.com/office/officeart/2005/8/layout/vList5"/>
    <dgm:cxn modelId="{F6B1D971-09BE-4200-89F2-8324E47444DD}" type="presParOf" srcId="{018BE358-6A3B-41CF-B851-128F8B405BFA}" destId="{840F6C06-8592-4EE5-918E-E5D016928C96}" srcOrd="1" destOrd="0" presId="urn:microsoft.com/office/officeart/2005/8/layout/vList5"/>
    <dgm:cxn modelId="{8DF820B6-5EB5-44C9-BAFD-9DD8D6E51C71}" type="presParOf" srcId="{AEA97526-02E1-41E3-AD77-04D5144FAA3B}" destId="{BF25A3E4-E876-4B89-B6D0-CB137CE96C9C}" srcOrd="3" destOrd="0" presId="urn:microsoft.com/office/officeart/2005/8/layout/vList5"/>
    <dgm:cxn modelId="{9F712646-48EA-44B8-8C4C-696651D867B9}" type="presParOf" srcId="{AEA97526-02E1-41E3-AD77-04D5144FAA3B}" destId="{85082CFE-D9B4-4DF6-BE0B-6A4318D2F270}" srcOrd="4" destOrd="0" presId="urn:microsoft.com/office/officeart/2005/8/layout/vList5"/>
    <dgm:cxn modelId="{560BBBE5-F445-47F6-AFF0-0E4A80F95683}" type="presParOf" srcId="{85082CFE-D9B4-4DF6-BE0B-6A4318D2F270}" destId="{E4A61506-EC65-4612-AFA1-BE20A57BD69C}" srcOrd="0" destOrd="0" presId="urn:microsoft.com/office/officeart/2005/8/layout/vList5"/>
    <dgm:cxn modelId="{28024FFA-8D6E-481D-8E28-E42A440CF953}" type="presParOf" srcId="{85082CFE-D9B4-4DF6-BE0B-6A4318D2F270}" destId="{21DEC89F-FD66-4D1E-A835-EE43B2D44A77}" srcOrd="1" destOrd="0" presId="urn:microsoft.com/office/officeart/2005/8/layout/vList5"/>
    <dgm:cxn modelId="{FA9A8190-49D5-46BE-BE93-D27705025A23}" type="presParOf" srcId="{AEA97526-02E1-41E3-AD77-04D5144FAA3B}" destId="{5C56A0C6-CF0F-4C3A-8D09-955E2A773C9D}" srcOrd="5" destOrd="0" presId="urn:microsoft.com/office/officeart/2005/8/layout/vList5"/>
    <dgm:cxn modelId="{CEEA706C-9909-41A1-906B-E73051350FB9}" type="presParOf" srcId="{AEA97526-02E1-41E3-AD77-04D5144FAA3B}" destId="{9557D99C-ED9E-4CAE-9789-7E8D0593C838}" srcOrd="6" destOrd="0" presId="urn:microsoft.com/office/officeart/2005/8/layout/vList5"/>
    <dgm:cxn modelId="{6086CE95-F896-4AA6-AA8A-057CB15B016A}" type="presParOf" srcId="{9557D99C-ED9E-4CAE-9789-7E8D0593C838}" destId="{D0C53B90-A797-4D3C-B959-037629EF94D1}" srcOrd="0" destOrd="0" presId="urn:microsoft.com/office/officeart/2005/8/layout/vList5"/>
    <dgm:cxn modelId="{CDB2693F-376E-46E3-8F32-05A545CF0E17}" type="presParOf" srcId="{9557D99C-ED9E-4CAE-9789-7E8D0593C838}" destId="{2F816067-5334-4F16-B984-9A44FD05A4A4}" srcOrd="1" destOrd="0" presId="urn:microsoft.com/office/officeart/2005/8/layout/vList5"/>
    <dgm:cxn modelId="{5E9C921C-3525-4634-8FB7-4AD1DBC10739}" type="presParOf" srcId="{AEA97526-02E1-41E3-AD77-04D5144FAA3B}" destId="{905E0F7B-92A8-4BB7-B7F9-0120EAD83039}" srcOrd="7" destOrd="0" presId="urn:microsoft.com/office/officeart/2005/8/layout/vList5"/>
    <dgm:cxn modelId="{EC148A53-4C76-4849-B3C3-07CC64BD7CD8}" type="presParOf" srcId="{AEA97526-02E1-41E3-AD77-04D5144FAA3B}" destId="{60F3DD8E-7CC0-4B76-BC68-B10462AAE93E}" srcOrd="8" destOrd="0" presId="urn:microsoft.com/office/officeart/2005/8/layout/vList5"/>
    <dgm:cxn modelId="{C2D91E56-ECF2-4DD0-BD6C-0DFF4D14261B}" type="presParOf" srcId="{60F3DD8E-7CC0-4B76-BC68-B10462AAE93E}" destId="{4646F16C-705F-4224-B66D-398296C096AB}" srcOrd="0" destOrd="0" presId="urn:microsoft.com/office/officeart/2005/8/layout/vList5"/>
    <dgm:cxn modelId="{658E6188-B1F4-4988-8183-0F5C395C7D9A}" type="presParOf" srcId="{60F3DD8E-7CC0-4B76-BC68-B10462AAE93E}" destId="{E24B1916-CE80-40BF-A256-BA9475DDA300}" srcOrd="1" destOrd="0" presId="urn:microsoft.com/office/officeart/2005/8/layout/vList5"/>
    <dgm:cxn modelId="{067CDBA5-6428-4CA8-819B-4EB2C14EBE0D}" type="presParOf" srcId="{AEA97526-02E1-41E3-AD77-04D5144FAA3B}" destId="{ADA616E5-35FC-4A30-A6BE-015EEE5EB18B}" srcOrd="9" destOrd="0" presId="urn:microsoft.com/office/officeart/2005/8/layout/vList5"/>
    <dgm:cxn modelId="{4A854B0C-DA60-469F-840A-27561D1A476B}" type="presParOf" srcId="{AEA97526-02E1-41E3-AD77-04D5144FAA3B}" destId="{C96034E9-6814-4415-B8D6-75C79BCF5E9B}" srcOrd="10" destOrd="0" presId="urn:microsoft.com/office/officeart/2005/8/layout/vList5"/>
    <dgm:cxn modelId="{41151423-EE4D-45D2-ABFC-EAF84FD1644E}" type="presParOf" srcId="{C96034E9-6814-4415-B8D6-75C79BCF5E9B}" destId="{B48C23CC-A687-42BC-A1A8-04908915672F}" srcOrd="0" destOrd="0" presId="urn:microsoft.com/office/officeart/2005/8/layout/vList5"/>
    <dgm:cxn modelId="{BB3DE844-6232-4E93-8771-208CBD770DCE}" type="presParOf" srcId="{C96034E9-6814-4415-B8D6-75C79BCF5E9B}" destId="{0D6A25A6-D31E-43C5-B193-0085885F44C0}" srcOrd="1" destOrd="0" presId="urn:microsoft.com/office/officeart/2005/8/layout/vList5"/>
    <dgm:cxn modelId="{530AC743-A2ED-4FEC-A31F-EAB4543C56EF}" type="presParOf" srcId="{AEA97526-02E1-41E3-AD77-04D5144FAA3B}" destId="{29E057BC-ABA8-4F9E-B4E1-FFFCC160E4A9}" srcOrd="11" destOrd="0" presId="urn:microsoft.com/office/officeart/2005/8/layout/vList5"/>
    <dgm:cxn modelId="{E0F77316-2F6F-4F36-AC7E-3BBA2326510A}" type="presParOf" srcId="{AEA97526-02E1-41E3-AD77-04D5144FAA3B}" destId="{40F86795-8A80-4F3C-ADD1-7B2B99DD067D}" srcOrd="12" destOrd="0" presId="urn:microsoft.com/office/officeart/2005/8/layout/vList5"/>
    <dgm:cxn modelId="{26DD3C67-94A3-46E5-A6D9-A320ED68EC40}" type="presParOf" srcId="{40F86795-8A80-4F3C-ADD1-7B2B99DD067D}" destId="{7299122D-CF93-4F91-B0DD-7939839B928A}" srcOrd="0" destOrd="0" presId="urn:microsoft.com/office/officeart/2005/8/layout/vList5"/>
    <dgm:cxn modelId="{7782A8A3-65D7-424B-92F6-9DC707B7DDCF}" type="presParOf" srcId="{40F86795-8A80-4F3C-ADD1-7B2B99DD067D}" destId="{ECD93A00-9D6C-419B-9B53-E47573B37ED8}" srcOrd="1" destOrd="0" presId="urn:microsoft.com/office/officeart/2005/8/layout/vList5"/>
    <dgm:cxn modelId="{B9CA0188-31F9-48C5-B5DB-5553728EEA09}" type="presParOf" srcId="{AEA97526-02E1-41E3-AD77-04D5144FAA3B}" destId="{56C3299C-B276-46D1-8C7C-1BFF54D51A3C}" srcOrd="13" destOrd="0" presId="urn:microsoft.com/office/officeart/2005/8/layout/vList5"/>
    <dgm:cxn modelId="{F88BBEF5-DC53-4637-AF6D-E92F7F07AE20}" type="presParOf" srcId="{AEA97526-02E1-41E3-AD77-04D5144FAA3B}" destId="{7CD433EE-16E2-4A65-9B30-BF468C6110A5}" srcOrd="14" destOrd="0" presId="urn:microsoft.com/office/officeart/2005/8/layout/vList5"/>
    <dgm:cxn modelId="{30E2EB51-E756-4D98-84EC-0128B224BB70}" type="presParOf" srcId="{7CD433EE-16E2-4A65-9B30-BF468C6110A5}" destId="{16B2BEF3-2F4F-43DA-B58A-DA6C72A8327A}" srcOrd="0" destOrd="0" presId="urn:microsoft.com/office/officeart/2005/8/layout/vList5"/>
    <dgm:cxn modelId="{8830A10A-8BEE-4BFD-AB57-FDE320BDB5BE}" type="presParOf" srcId="{7CD433EE-16E2-4A65-9B30-BF468C6110A5}" destId="{83F8C5A3-FA31-4753-A45F-95A4170F00CB}" srcOrd="1" destOrd="0" presId="urn:microsoft.com/office/officeart/2005/8/layout/vList5"/>
    <dgm:cxn modelId="{D6BC0A73-7236-4093-9648-76EA16F7BE09}" type="presParOf" srcId="{AEA97526-02E1-41E3-AD77-04D5144FAA3B}" destId="{18EF3D7D-389D-4303-8597-3F7860B935F7}" srcOrd="15" destOrd="0" presId="urn:microsoft.com/office/officeart/2005/8/layout/vList5"/>
    <dgm:cxn modelId="{284ACF16-9908-4B90-A2DA-6D3508FC71E3}" type="presParOf" srcId="{AEA97526-02E1-41E3-AD77-04D5144FAA3B}" destId="{9784E265-DD49-4AA7-9192-7653FD057A93}" srcOrd="16" destOrd="0" presId="urn:microsoft.com/office/officeart/2005/8/layout/vList5"/>
    <dgm:cxn modelId="{9F410698-91E6-4EA6-B185-4F3AF5F0C372}" type="presParOf" srcId="{9784E265-DD49-4AA7-9192-7653FD057A93}" destId="{B90EBE4A-F33C-4BA5-96A1-73595A28081E}" srcOrd="0" destOrd="0" presId="urn:microsoft.com/office/officeart/2005/8/layout/vList5"/>
    <dgm:cxn modelId="{E01251C0-102F-4420-8FD3-B3A3BF53E745}" type="presParOf" srcId="{9784E265-DD49-4AA7-9192-7653FD057A93}" destId="{85494CC1-9A2A-46A7-9F02-9B611A28F5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F0880-A3C4-4430-8190-885D9D024BF5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517900AF-DD98-4E1B-AD1E-78D09D827D1B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Análise Jurídica</a:t>
          </a:r>
          <a:endParaRPr lang="pt-BR" sz="1600" b="1" dirty="0">
            <a:solidFill>
              <a:schemeClr val="tx1"/>
            </a:solidFill>
          </a:endParaRPr>
        </a:p>
      </dgm:t>
    </dgm:pt>
    <dgm:pt modelId="{3A862E9A-0FA5-463C-9E2E-A138BD3ECDD6}" type="parTrans" cxnId="{6FD8E606-0239-4C89-8263-445BC6578E00}">
      <dgm:prSet/>
      <dgm:spPr/>
      <dgm:t>
        <a:bodyPr/>
        <a:lstStyle/>
        <a:p>
          <a:endParaRPr lang="pt-BR"/>
        </a:p>
      </dgm:t>
    </dgm:pt>
    <dgm:pt modelId="{5E06E9B4-05D8-47DC-BC77-E1ACB78DA6EF}" type="sibTrans" cxnId="{6FD8E606-0239-4C89-8263-445BC6578E00}">
      <dgm:prSet/>
      <dgm:spPr/>
      <dgm:t>
        <a:bodyPr/>
        <a:lstStyle/>
        <a:p>
          <a:endParaRPr lang="pt-BR"/>
        </a:p>
      </dgm:t>
    </dgm:pt>
    <dgm:pt modelId="{D787E1D5-DFAA-4EF3-A4E8-F427ED489A40}">
      <dgm:prSet phldrT="[Texto]" custT="1"/>
      <dgm:spPr/>
      <dgm:t>
        <a:bodyPr/>
        <a:lstStyle/>
        <a:p>
          <a:r>
            <a:rPr lang="pt-BR" sz="1400" dirty="0" smtClean="0"/>
            <a:t>Constituída por Procuradores do Estado de Rondônia.</a:t>
          </a:r>
          <a:endParaRPr lang="pt-BR" sz="1400" dirty="0"/>
        </a:p>
      </dgm:t>
    </dgm:pt>
    <dgm:pt modelId="{C4EB5A3E-EBE8-403A-9543-9B5043880465}" type="parTrans" cxnId="{F2BEB0F7-D9EE-458F-BF86-3C7D52C90049}">
      <dgm:prSet/>
      <dgm:spPr/>
      <dgm:t>
        <a:bodyPr/>
        <a:lstStyle/>
        <a:p>
          <a:endParaRPr lang="pt-BR"/>
        </a:p>
      </dgm:t>
    </dgm:pt>
    <dgm:pt modelId="{11A8B04F-F3F6-45B1-B7D6-DE12699D8F55}" type="sibTrans" cxnId="{F2BEB0F7-D9EE-458F-BF86-3C7D52C90049}">
      <dgm:prSet/>
      <dgm:spPr/>
      <dgm:t>
        <a:bodyPr/>
        <a:lstStyle/>
        <a:p>
          <a:endParaRPr lang="pt-BR"/>
        </a:p>
      </dgm:t>
    </dgm:pt>
    <dgm:pt modelId="{C2673C0D-A35C-4532-8315-FE98D17B2432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Registro de Atos</a:t>
          </a:r>
          <a:endParaRPr lang="pt-BR" sz="1600" b="1" dirty="0">
            <a:solidFill>
              <a:schemeClr val="tx1"/>
            </a:solidFill>
          </a:endParaRPr>
        </a:p>
      </dgm:t>
    </dgm:pt>
    <dgm:pt modelId="{E6ABB573-6C2F-4210-B7BF-159258023886}" type="parTrans" cxnId="{69BBDE6C-573E-4251-A9D8-EF059C14445E}">
      <dgm:prSet/>
      <dgm:spPr/>
      <dgm:t>
        <a:bodyPr/>
        <a:lstStyle/>
        <a:p>
          <a:endParaRPr lang="pt-BR"/>
        </a:p>
      </dgm:t>
    </dgm:pt>
    <dgm:pt modelId="{1E330FBC-02EC-4B92-8AAB-B959B5AB9D70}" type="sibTrans" cxnId="{69BBDE6C-573E-4251-A9D8-EF059C14445E}">
      <dgm:prSet/>
      <dgm:spPr/>
      <dgm:t>
        <a:bodyPr/>
        <a:lstStyle/>
        <a:p>
          <a:endParaRPr lang="pt-BR"/>
        </a:p>
      </dgm:t>
    </dgm:pt>
    <dgm:pt modelId="{16063E3C-37B7-4C76-A898-C9C8C51EEB66}">
      <dgm:prSet phldrT="[Texto]" custT="1"/>
      <dgm:spPr/>
      <dgm:t>
        <a:bodyPr/>
        <a:lstStyle/>
        <a:p>
          <a:r>
            <a:rPr lang="pt-BR" sz="1400" dirty="0" smtClean="0"/>
            <a:t>O registro é realizado pelo Tribunal de Contas, após providências do IPERON</a:t>
          </a:r>
          <a:endParaRPr lang="pt-BR" sz="1400" dirty="0"/>
        </a:p>
      </dgm:t>
    </dgm:pt>
    <dgm:pt modelId="{3EFB2880-0793-44C9-8025-98506B36AFCA}" type="parTrans" cxnId="{90A74995-F879-4707-80D9-27A5CF38A01B}">
      <dgm:prSet/>
      <dgm:spPr/>
      <dgm:t>
        <a:bodyPr/>
        <a:lstStyle/>
        <a:p>
          <a:endParaRPr lang="pt-BR"/>
        </a:p>
      </dgm:t>
    </dgm:pt>
    <dgm:pt modelId="{3B2D1C68-F4E0-47CD-961A-587E4DA2C7E2}" type="sibTrans" cxnId="{90A74995-F879-4707-80D9-27A5CF38A01B}">
      <dgm:prSet/>
      <dgm:spPr/>
      <dgm:t>
        <a:bodyPr/>
        <a:lstStyle/>
        <a:p>
          <a:endParaRPr lang="pt-BR"/>
        </a:p>
      </dgm:t>
    </dgm:pt>
    <dgm:pt modelId="{7A38C464-66F3-4F09-BBC4-91C4FC673963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Elaboração de Planilhas</a:t>
          </a:r>
          <a:endParaRPr lang="pt-BR" sz="1600" b="1" dirty="0">
            <a:solidFill>
              <a:schemeClr val="tx1"/>
            </a:solidFill>
          </a:endParaRPr>
        </a:p>
      </dgm:t>
    </dgm:pt>
    <dgm:pt modelId="{12DB0DF5-1042-4494-BE6E-06B29F3D1A8F}" type="parTrans" cxnId="{3721DA54-CDE6-4B2A-BBA4-46454CEC7454}">
      <dgm:prSet/>
      <dgm:spPr/>
      <dgm:t>
        <a:bodyPr/>
        <a:lstStyle/>
        <a:p>
          <a:endParaRPr lang="pt-BR"/>
        </a:p>
      </dgm:t>
    </dgm:pt>
    <dgm:pt modelId="{8B3B7077-5F23-48DA-8ABD-F060C6E815EE}" type="sibTrans" cxnId="{3721DA54-CDE6-4B2A-BBA4-46454CEC7454}">
      <dgm:prSet/>
      <dgm:spPr/>
      <dgm:t>
        <a:bodyPr/>
        <a:lstStyle/>
        <a:p>
          <a:endParaRPr lang="pt-BR"/>
        </a:p>
      </dgm:t>
    </dgm:pt>
    <dgm:pt modelId="{509B8129-6C10-4AB2-97E8-A237E63A565F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Publicação de Atos</a:t>
          </a:r>
          <a:endParaRPr lang="pt-BR" sz="1600" b="1" dirty="0">
            <a:solidFill>
              <a:schemeClr val="tx1"/>
            </a:solidFill>
          </a:endParaRPr>
        </a:p>
      </dgm:t>
    </dgm:pt>
    <dgm:pt modelId="{DF267111-EE8D-4A30-BC28-D9D55CEBD585}" type="parTrans" cxnId="{6A85B322-7025-401E-8586-F9A98900E4D0}">
      <dgm:prSet/>
      <dgm:spPr/>
      <dgm:t>
        <a:bodyPr/>
        <a:lstStyle/>
        <a:p>
          <a:endParaRPr lang="pt-BR"/>
        </a:p>
      </dgm:t>
    </dgm:pt>
    <dgm:pt modelId="{31A1AEB4-CAFF-4701-8C2C-A860EC737812}" type="sibTrans" cxnId="{6A85B322-7025-401E-8586-F9A98900E4D0}">
      <dgm:prSet/>
      <dgm:spPr/>
      <dgm:t>
        <a:bodyPr/>
        <a:lstStyle/>
        <a:p>
          <a:endParaRPr lang="pt-BR"/>
        </a:p>
      </dgm:t>
    </dgm:pt>
    <dgm:pt modelId="{99EC7CCB-3217-4438-B597-08B642FA7FFB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Emissão e Assinatura de Atos</a:t>
          </a:r>
          <a:endParaRPr lang="pt-BR" sz="1600" b="1" dirty="0">
            <a:solidFill>
              <a:schemeClr val="tx1"/>
            </a:solidFill>
          </a:endParaRPr>
        </a:p>
      </dgm:t>
    </dgm:pt>
    <dgm:pt modelId="{2D598FAE-FFBD-4A84-AEEA-236970EB6470}" type="parTrans" cxnId="{745C8E88-2B54-43E5-9231-52E65884BA65}">
      <dgm:prSet/>
      <dgm:spPr/>
      <dgm:t>
        <a:bodyPr/>
        <a:lstStyle/>
        <a:p>
          <a:endParaRPr lang="pt-BR"/>
        </a:p>
      </dgm:t>
    </dgm:pt>
    <dgm:pt modelId="{1DB5B21B-C925-4F36-B5C5-04D9F7E4307F}" type="sibTrans" cxnId="{745C8E88-2B54-43E5-9231-52E65884BA65}">
      <dgm:prSet/>
      <dgm:spPr/>
      <dgm:t>
        <a:bodyPr/>
        <a:lstStyle/>
        <a:p>
          <a:endParaRPr lang="pt-BR"/>
        </a:p>
      </dgm:t>
    </dgm:pt>
    <dgm:pt modelId="{9D1A4F5C-EF86-4DA1-9856-140611A03F8D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Controle Interno</a:t>
          </a:r>
          <a:endParaRPr lang="pt-BR" sz="1600" b="1" dirty="0">
            <a:solidFill>
              <a:schemeClr val="tx1"/>
            </a:solidFill>
          </a:endParaRPr>
        </a:p>
      </dgm:t>
    </dgm:pt>
    <dgm:pt modelId="{65D24745-9689-4B6F-8111-3463A6E087D0}" type="parTrans" cxnId="{238717AB-0F9D-474F-A054-C6F9DA9C1C04}">
      <dgm:prSet/>
      <dgm:spPr/>
      <dgm:t>
        <a:bodyPr/>
        <a:lstStyle/>
        <a:p>
          <a:endParaRPr lang="pt-BR"/>
        </a:p>
      </dgm:t>
    </dgm:pt>
    <dgm:pt modelId="{EAA2835D-E8FB-4637-8DF4-B5B01512ACFC}" type="sibTrans" cxnId="{238717AB-0F9D-474F-A054-C6F9DA9C1C04}">
      <dgm:prSet/>
      <dgm:spPr/>
      <dgm:t>
        <a:bodyPr/>
        <a:lstStyle/>
        <a:p>
          <a:endParaRPr lang="pt-BR"/>
        </a:p>
      </dgm:t>
    </dgm:pt>
    <dgm:pt modelId="{41C4B409-1CD6-4E00-A74E-0F2B5A9F3542}">
      <dgm:prSet custT="1"/>
      <dgm:spPr/>
      <dgm:t>
        <a:bodyPr/>
        <a:lstStyle/>
        <a:p>
          <a:pPr algn="just"/>
          <a:r>
            <a:rPr lang="pt-BR" sz="1400" dirty="0" smtClean="0"/>
            <a:t>Unidade Setorial própria e especifica para elaboração de cálculos de proventos</a:t>
          </a:r>
          <a:endParaRPr lang="pt-BR" sz="1400" dirty="0"/>
        </a:p>
      </dgm:t>
    </dgm:pt>
    <dgm:pt modelId="{8C27F2DA-6FFF-47F8-9900-39F4AAF77640}" type="parTrans" cxnId="{AA443F83-20EA-4803-B1D5-3FB9B31F6B44}">
      <dgm:prSet/>
      <dgm:spPr/>
      <dgm:t>
        <a:bodyPr/>
        <a:lstStyle/>
        <a:p>
          <a:endParaRPr lang="pt-BR"/>
        </a:p>
      </dgm:t>
    </dgm:pt>
    <dgm:pt modelId="{15267DBC-8B79-40BB-A33E-77701FA6BC1C}" type="sibTrans" cxnId="{AA443F83-20EA-4803-B1D5-3FB9B31F6B44}">
      <dgm:prSet/>
      <dgm:spPr/>
      <dgm:t>
        <a:bodyPr/>
        <a:lstStyle/>
        <a:p>
          <a:endParaRPr lang="pt-BR"/>
        </a:p>
      </dgm:t>
    </dgm:pt>
    <dgm:pt modelId="{8270BCD4-8B1A-4098-8814-B432AE1BDFA7}">
      <dgm:prSet custT="1"/>
      <dgm:spPr/>
      <dgm:t>
        <a:bodyPr/>
        <a:lstStyle/>
        <a:p>
          <a:r>
            <a:rPr lang="pt-BR" sz="1400" dirty="0" smtClean="0"/>
            <a:t>Efetua análise processual na área administrativa e previdenciária;</a:t>
          </a:r>
          <a:endParaRPr lang="pt-BR" sz="1400" dirty="0"/>
        </a:p>
      </dgm:t>
    </dgm:pt>
    <dgm:pt modelId="{8CDA0DE3-A303-4FF0-B7DD-C627E0E48EA8}" type="parTrans" cxnId="{566AC65E-35B1-43CE-96CE-8E1C281FE281}">
      <dgm:prSet/>
      <dgm:spPr/>
      <dgm:t>
        <a:bodyPr/>
        <a:lstStyle/>
        <a:p>
          <a:endParaRPr lang="pt-BR"/>
        </a:p>
      </dgm:t>
    </dgm:pt>
    <dgm:pt modelId="{D5BEDA56-02A9-459D-AEA1-32ACCB57502F}" type="sibTrans" cxnId="{566AC65E-35B1-43CE-96CE-8E1C281FE281}">
      <dgm:prSet/>
      <dgm:spPr/>
      <dgm:t>
        <a:bodyPr/>
        <a:lstStyle/>
        <a:p>
          <a:endParaRPr lang="pt-BR"/>
        </a:p>
      </dgm:t>
    </dgm:pt>
    <dgm:pt modelId="{DE0589C4-3366-4F4D-B8AD-6A4CC8395AB3}">
      <dgm:prSet custT="1"/>
      <dgm:spPr/>
      <dgm:t>
        <a:bodyPr/>
        <a:lstStyle/>
        <a:p>
          <a:r>
            <a:rPr lang="pt-BR" sz="1400" dirty="0" smtClean="0"/>
            <a:t>São elaborados pelo IPERON e assinados em conjunto pela Presidência e os Chefes dos Poderes vinculados ao servidor.</a:t>
          </a:r>
          <a:endParaRPr lang="pt-BR" sz="1400" dirty="0"/>
        </a:p>
      </dgm:t>
    </dgm:pt>
    <dgm:pt modelId="{A7C87D41-2E62-4B3A-81AB-35A1D9B0F6D6}" type="parTrans" cxnId="{330A71E9-D4B1-45AE-962C-1DC0F629CD97}">
      <dgm:prSet/>
      <dgm:spPr/>
      <dgm:t>
        <a:bodyPr/>
        <a:lstStyle/>
        <a:p>
          <a:endParaRPr lang="pt-BR"/>
        </a:p>
      </dgm:t>
    </dgm:pt>
    <dgm:pt modelId="{F9D833AF-FF51-4502-8B79-C9FEE97784EC}" type="sibTrans" cxnId="{330A71E9-D4B1-45AE-962C-1DC0F629CD97}">
      <dgm:prSet/>
      <dgm:spPr/>
      <dgm:t>
        <a:bodyPr/>
        <a:lstStyle/>
        <a:p>
          <a:endParaRPr lang="pt-BR"/>
        </a:p>
      </dgm:t>
    </dgm:pt>
    <dgm:pt modelId="{55FFE60A-3061-4B5E-BDC9-F26F1E2A90FE}">
      <dgm:prSet custT="1"/>
      <dgm:spPr/>
      <dgm:t>
        <a:bodyPr/>
        <a:lstStyle/>
        <a:p>
          <a:r>
            <a:rPr lang="pt-BR" sz="1400" dirty="0" smtClean="0"/>
            <a:t>São controlados e enviados para publicação na Imprensa Oficial.</a:t>
          </a:r>
          <a:endParaRPr lang="pt-BR" sz="1400" dirty="0"/>
        </a:p>
      </dgm:t>
    </dgm:pt>
    <dgm:pt modelId="{3EA6ED96-EE5D-4E81-A054-6075E18C387D}" type="parTrans" cxnId="{6D1FE80F-D7D9-487A-BB6D-8C97E083BE32}">
      <dgm:prSet/>
      <dgm:spPr/>
      <dgm:t>
        <a:bodyPr/>
        <a:lstStyle/>
        <a:p>
          <a:endParaRPr lang="pt-BR"/>
        </a:p>
      </dgm:t>
    </dgm:pt>
    <dgm:pt modelId="{9FB04449-D9B7-4FF3-8E12-6836352F9B1B}" type="sibTrans" cxnId="{6D1FE80F-D7D9-487A-BB6D-8C97E083BE32}">
      <dgm:prSet/>
      <dgm:spPr/>
      <dgm:t>
        <a:bodyPr/>
        <a:lstStyle/>
        <a:p>
          <a:endParaRPr lang="pt-BR"/>
        </a:p>
      </dgm:t>
    </dgm:pt>
    <dgm:pt modelId="{836386B8-B30A-4A7A-ACAF-9F522FEE8F0B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Comunicação ao Segurado</a:t>
          </a:r>
          <a:endParaRPr lang="pt-BR" sz="1600" b="1" dirty="0">
            <a:solidFill>
              <a:schemeClr val="tx1"/>
            </a:solidFill>
          </a:endParaRPr>
        </a:p>
      </dgm:t>
    </dgm:pt>
    <dgm:pt modelId="{927E7CF8-8E24-44B4-A801-8357F217C2CB}" type="parTrans" cxnId="{E6F6370C-DEE9-449D-A640-9EF37239A8EA}">
      <dgm:prSet/>
      <dgm:spPr/>
      <dgm:t>
        <a:bodyPr/>
        <a:lstStyle/>
        <a:p>
          <a:endParaRPr lang="pt-BR"/>
        </a:p>
      </dgm:t>
    </dgm:pt>
    <dgm:pt modelId="{13EDF4A9-C17F-4B33-92DA-5D1F3AD2F262}" type="sibTrans" cxnId="{E6F6370C-DEE9-449D-A640-9EF37239A8EA}">
      <dgm:prSet/>
      <dgm:spPr/>
      <dgm:t>
        <a:bodyPr/>
        <a:lstStyle/>
        <a:p>
          <a:endParaRPr lang="pt-BR"/>
        </a:p>
      </dgm:t>
    </dgm:pt>
    <dgm:pt modelId="{15D049CB-CF02-4CBF-BF93-779C699A1288}">
      <dgm:prSet custT="1"/>
      <dgm:spPr/>
      <dgm:t>
        <a:bodyPr/>
        <a:lstStyle/>
        <a:p>
          <a:r>
            <a:rPr lang="pt-BR" sz="1400" dirty="0" smtClean="0"/>
            <a:t>Notificação acerca da Decisão Administrativa.</a:t>
          </a:r>
          <a:endParaRPr lang="pt-BR" sz="1400" dirty="0"/>
        </a:p>
      </dgm:t>
    </dgm:pt>
    <dgm:pt modelId="{96D36F6C-2639-4D09-B983-CD0C6805D675}" type="parTrans" cxnId="{5D24C587-2810-4C8E-8C09-3B5CE5DEA2B6}">
      <dgm:prSet/>
      <dgm:spPr/>
      <dgm:t>
        <a:bodyPr/>
        <a:lstStyle/>
        <a:p>
          <a:endParaRPr lang="pt-BR"/>
        </a:p>
      </dgm:t>
    </dgm:pt>
    <dgm:pt modelId="{1E9BE25A-DDA4-4361-ABEC-2B47DEDCBD41}" type="sibTrans" cxnId="{5D24C587-2810-4C8E-8C09-3B5CE5DEA2B6}">
      <dgm:prSet/>
      <dgm:spPr/>
      <dgm:t>
        <a:bodyPr/>
        <a:lstStyle/>
        <a:p>
          <a:endParaRPr lang="pt-BR"/>
        </a:p>
      </dgm:t>
    </dgm:pt>
    <dgm:pt modelId="{052854F4-1A7F-459F-A478-7A0A5123F600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Manutenção e Revisão de Benefícios</a:t>
          </a:r>
          <a:endParaRPr lang="pt-BR" sz="1400" b="1" dirty="0">
            <a:solidFill>
              <a:schemeClr val="tx1"/>
            </a:solidFill>
          </a:endParaRPr>
        </a:p>
      </dgm:t>
    </dgm:pt>
    <dgm:pt modelId="{4841B0E8-7A3D-4778-A81C-B03163BB5500}" type="parTrans" cxnId="{6F1A4F13-EC88-4DFD-9F5F-7675B6A926D5}">
      <dgm:prSet/>
      <dgm:spPr/>
      <dgm:t>
        <a:bodyPr/>
        <a:lstStyle/>
        <a:p>
          <a:endParaRPr lang="pt-BR"/>
        </a:p>
      </dgm:t>
    </dgm:pt>
    <dgm:pt modelId="{5C4250D5-7F6B-4A7F-9B4D-5663FE126CDA}" type="sibTrans" cxnId="{6F1A4F13-EC88-4DFD-9F5F-7675B6A926D5}">
      <dgm:prSet/>
      <dgm:spPr/>
      <dgm:t>
        <a:bodyPr/>
        <a:lstStyle/>
        <a:p>
          <a:endParaRPr lang="pt-BR"/>
        </a:p>
      </dgm:t>
    </dgm:pt>
    <dgm:pt modelId="{46F57CEE-FAA0-4DA1-9B69-ED54C02D99B3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Pagamentos Diretos</a:t>
          </a:r>
          <a:endParaRPr lang="pt-BR" sz="1600" b="1" dirty="0">
            <a:solidFill>
              <a:schemeClr val="tx1"/>
            </a:solidFill>
          </a:endParaRPr>
        </a:p>
      </dgm:t>
    </dgm:pt>
    <dgm:pt modelId="{6407B1FF-8844-430C-B461-41145DA49FCF}" type="parTrans" cxnId="{436BC99D-8CBE-4ECE-88E8-596C445E4779}">
      <dgm:prSet/>
      <dgm:spPr/>
      <dgm:t>
        <a:bodyPr/>
        <a:lstStyle/>
        <a:p>
          <a:endParaRPr lang="pt-BR"/>
        </a:p>
      </dgm:t>
    </dgm:pt>
    <dgm:pt modelId="{AF61DDAA-EC38-4597-B41C-6D07AF53C65F}" type="sibTrans" cxnId="{436BC99D-8CBE-4ECE-88E8-596C445E4779}">
      <dgm:prSet/>
      <dgm:spPr/>
      <dgm:t>
        <a:bodyPr/>
        <a:lstStyle/>
        <a:p>
          <a:endParaRPr lang="pt-BR"/>
        </a:p>
      </dgm:t>
    </dgm:pt>
    <dgm:pt modelId="{0765BE59-47A9-4AD4-B543-B0DC7755C6D7}">
      <dgm:prSet/>
      <dgm:spPr/>
      <dgm:t>
        <a:bodyPr/>
        <a:lstStyle/>
        <a:p>
          <a:endParaRPr lang="pt-BR" sz="1000" dirty="0"/>
        </a:p>
      </dgm:t>
    </dgm:pt>
    <dgm:pt modelId="{913DF456-7E0E-4322-9CAC-2F7E301226AB}" type="parTrans" cxnId="{A589198D-AF41-4EE6-874D-470ACDCB1949}">
      <dgm:prSet/>
      <dgm:spPr/>
      <dgm:t>
        <a:bodyPr/>
        <a:lstStyle/>
        <a:p>
          <a:endParaRPr lang="pt-BR"/>
        </a:p>
      </dgm:t>
    </dgm:pt>
    <dgm:pt modelId="{FB4A0731-5F90-4BFB-B2FE-93CCA6CD1E27}" type="sibTrans" cxnId="{A589198D-AF41-4EE6-874D-470ACDCB1949}">
      <dgm:prSet/>
      <dgm:spPr/>
      <dgm:t>
        <a:bodyPr/>
        <a:lstStyle/>
        <a:p>
          <a:endParaRPr lang="pt-BR"/>
        </a:p>
      </dgm:t>
    </dgm:pt>
    <dgm:pt modelId="{C374DA2B-D159-46AB-9AE4-355C27DA73DC}">
      <dgm:prSet custT="1"/>
      <dgm:spPr/>
      <dgm:t>
        <a:bodyPr/>
        <a:lstStyle/>
        <a:p>
          <a:r>
            <a:rPr lang="pt-BR" sz="1400" dirty="0" smtClean="0"/>
            <a:t>Nos casos de Aposentadoria por Invalidez, Pensão Temporária; Análise de atualização de proventos, auditorias permanentes em folha de pagamento, análise e cumprimento de decisões do Tribunal de Contas.</a:t>
          </a:r>
          <a:endParaRPr lang="pt-BR" sz="1400" dirty="0"/>
        </a:p>
      </dgm:t>
    </dgm:pt>
    <dgm:pt modelId="{2D916624-FFC7-4CF2-A9E4-F13B4B5E7CC2}" type="parTrans" cxnId="{42A58FFF-5A75-42CA-B0CB-3A7E2408796E}">
      <dgm:prSet/>
      <dgm:spPr/>
      <dgm:t>
        <a:bodyPr/>
        <a:lstStyle/>
        <a:p>
          <a:endParaRPr lang="pt-BR"/>
        </a:p>
      </dgm:t>
    </dgm:pt>
    <dgm:pt modelId="{7E7A0045-36D0-4434-8CCE-70A0CDCA577B}" type="sibTrans" cxnId="{42A58FFF-5A75-42CA-B0CB-3A7E2408796E}">
      <dgm:prSet/>
      <dgm:spPr/>
      <dgm:t>
        <a:bodyPr/>
        <a:lstStyle/>
        <a:p>
          <a:endParaRPr lang="pt-BR"/>
        </a:p>
      </dgm:t>
    </dgm:pt>
    <dgm:pt modelId="{D9A30464-64C0-44F6-ACEE-4C3621EE1A4C}">
      <dgm:prSet custT="1"/>
      <dgm:spPr/>
      <dgm:t>
        <a:bodyPr/>
        <a:lstStyle/>
        <a:p>
          <a:endParaRPr lang="pt-BR" sz="1400" dirty="0"/>
        </a:p>
      </dgm:t>
    </dgm:pt>
    <dgm:pt modelId="{123A30B1-AC3F-45C7-8908-F3311074A79E}" type="parTrans" cxnId="{8D21AD5A-A2DD-44DB-8CFA-C234DCC1B7AE}">
      <dgm:prSet/>
      <dgm:spPr/>
      <dgm:t>
        <a:bodyPr/>
        <a:lstStyle/>
        <a:p>
          <a:endParaRPr lang="pt-BR"/>
        </a:p>
      </dgm:t>
    </dgm:pt>
    <dgm:pt modelId="{EE2B270E-8232-407F-83EF-3D9164211735}" type="sibTrans" cxnId="{8D21AD5A-A2DD-44DB-8CFA-C234DCC1B7AE}">
      <dgm:prSet/>
      <dgm:spPr/>
      <dgm:t>
        <a:bodyPr/>
        <a:lstStyle/>
        <a:p>
          <a:endParaRPr lang="pt-BR"/>
        </a:p>
      </dgm:t>
    </dgm:pt>
    <dgm:pt modelId="{732CF789-56D5-470A-AECA-5D921B405A1D}">
      <dgm:prSet custT="1"/>
      <dgm:spPr/>
      <dgm:t>
        <a:bodyPr/>
        <a:lstStyle/>
        <a:p>
          <a:r>
            <a:rPr lang="pt-BR" sz="1400" dirty="0" smtClean="0"/>
            <a:t>São efetivados os pagamentos de Aposentados e Pensionistas do Poder Executivo e Assembleia Legislativa.</a:t>
          </a:r>
          <a:endParaRPr lang="pt-BR" sz="1400" dirty="0"/>
        </a:p>
      </dgm:t>
    </dgm:pt>
    <dgm:pt modelId="{06E081CB-F918-4297-8396-3247708FD578}" type="parTrans" cxnId="{3C402472-7310-40DA-B52E-42BCFC12C9BE}">
      <dgm:prSet/>
      <dgm:spPr/>
      <dgm:t>
        <a:bodyPr/>
        <a:lstStyle/>
        <a:p>
          <a:endParaRPr lang="pt-BR"/>
        </a:p>
      </dgm:t>
    </dgm:pt>
    <dgm:pt modelId="{85CA744D-C854-4EAB-853A-03AE462D79DF}" type="sibTrans" cxnId="{3C402472-7310-40DA-B52E-42BCFC12C9BE}">
      <dgm:prSet/>
      <dgm:spPr/>
      <dgm:t>
        <a:bodyPr/>
        <a:lstStyle/>
        <a:p>
          <a:endParaRPr lang="pt-BR"/>
        </a:p>
      </dgm:t>
    </dgm:pt>
    <dgm:pt modelId="{AEA97526-02E1-41E3-AD77-04D5144FAA3B}" type="pres">
      <dgm:prSet presAssocID="{AE9F0880-A3C4-4430-8190-885D9D024B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0DF05A-09EF-4246-ACE6-60FC49D7E848}" type="pres">
      <dgm:prSet presAssocID="{517900AF-DD98-4E1B-AD1E-78D09D827D1B}" presName="linNode" presStyleCnt="0"/>
      <dgm:spPr/>
    </dgm:pt>
    <dgm:pt modelId="{07F0C471-1FDD-4EE9-B122-C5C9CA3F3178}" type="pres">
      <dgm:prSet presAssocID="{517900AF-DD98-4E1B-AD1E-78D09D827D1B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F0C326-8FC3-4743-98C8-0A26CB96A782}" type="pres">
      <dgm:prSet presAssocID="{517900AF-DD98-4E1B-AD1E-78D09D827D1B}" presName="descendantText" presStyleLbl="alignAccFollowNode1" presStyleIdx="0" presStyleCnt="9" custLinFactNeighborY="-26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B7EC46-D671-4E49-8FFF-EA1DD2EE6777}" type="pres">
      <dgm:prSet presAssocID="{5E06E9B4-05D8-47DC-BC77-E1ACB78DA6EF}" presName="sp" presStyleCnt="0"/>
      <dgm:spPr/>
    </dgm:pt>
    <dgm:pt modelId="{018BE358-6A3B-41CF-B851-128F8B405BFA}" type="pres">
      <dgm:prSet presAssocID="{7A38C464-66F3-4F09-BBC4-91C4FC673963}" presName="linNode" presStyleCnt="0"/>
      <dgm:spPr/>
    </dgm:pt>
    <dgm:pt modelId="{4B2C6D86-C1EF-4BEC-BC04-7F8BDB2EF4ED}" type="pres">
      <dgm:prSet presAssocID="{7A38C464-66F3-4F09-BBC4-91C4FC673963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0F6C06-8592-4EE5-918E-E5D016928C96}" type="pres">
      <dgm:prSet presAssocID="{7A38C464-66F3-4F09-BBC4-91C4FC673963}" presName="descendantText" presStyleLbl="alignAccFollowNode1" presStyleIdx="1" presStyleCnt="9" custScaleY="128555" custLinFactNeighborY="-15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25A3E4-E876-4B89-B6D0-CB137CE96C9C}" type="pres">
      <dgm:prSet presAssocID="{8B3B7077-5F23-48DA-8ABD-F060C6E815EE}" presName="sp" presStyleCnt="0"/>
      <dgm:spPr/>
    </dgm:pt>
    <dgm:pt modelId="{85082CFE-D9B4-4DF6-BE0B-6A4318D2F270}" type="pres">
      <dgm:prSet presAssocID="{9D1A4F5C-EF86-4DA1-9856-140611A03F8D}" presName="linNode" presStyleCnt="0"/>
      <dgm:spPr/>
    </dgm:pt>
    <dgm:pt modelId="{E4A61506-EC65-4612-AFA1-BE20A57BD69C}" type="pres">
      <dgm:prSet presAssocID="{9D1A4F5C-EF86-4DA1-9856-140611A03F8D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DEC89F-FD66-4D1E-A835-EE43B2D44A77}" type="pres">
      <dgm:prSet presAssocID="{9D1A4F5C-EF86-4DA1-9856-140611A03F8D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56A0C6-CF0F-4C3A-8D09-955E2A773C9D}" type="pres">
      <dgm:prSet presAssocID="{EAA2835D-E8FB-4637-8DF4-B5B01512ACFC}" presName="sp" presStyleCnt="0"/>
      <dgm:spPr/>
    </dgm:pt>
    <dgm:pt modelId="{9557D99C-ED9E-4CAE-9789-7E8D0593C838}" type="pres">
      <dgm:prSet presAssocID="{99EC7CCB-3217-4438-B597-08B642FA7FFB}" presName="linNode" presStyleCnt="0"/>
      <dgm:spPr/>
    </dgm:pt>
    <dgm:pt modelId="{D0C53B90-A797-4D3C-B959-037629EF94D1}" type="pres">
      <dgm:prSet presAssocID="{99EC7CCB-3217-4438-B597-08B642FA7FFB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816067-5334-4F16-B984-9A44FD05A4A4}" type="pres">
      <dgm:prSet presAssocID="{99EC7CCB-3217-4438-B597-08B642FA7FFB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5E0F7B-92A8-4BB7-B7F9-0120EAD83039}" type="pres">
      <dgm:prSet presAssocID="{1DB5B21B-C925-4F36-B5C5-04D9F7E4307F}" presName="sp" presStyleCnt="0"/>
      <dgm:spPr/>
    </dgm:pt>
    <dgm:pt modelId="{60F3DD8E-7CC0-4B76-BC68-B10462AAE93E}" type="pres">
      <dgm:prSet presAssocID="{509B8129-6C10-4AB2-97E8-A237E63A565F}" presName="linNode" presStyleCnt="0"/>
      <dgm:spPr/>
    </dgm:pt>
    <dgm:pt modelId="{4646F16C-705F-4224-B66D-398296C096AB}" type="pres">
      <dgm:prSet presAssocID="{509B8129-6C10-4AB2-97E8-A237E63A565F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4B1916-CE80-40BF-A256-BA9475DDA300}" type="pres">
      <dgm:prSet presAssocID="{509B8129-6C10-4AB2-97E8-A237E63A565F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A616E5-35FC-4A30-A6BE-015EEE5EB18B}" type="pres">
      <dgm:prSet presAssocID="{31A1AEB4-CAFF-4701-8C2C-A860EC737812}" presName="sp" presStyleCnt="0"/>
      <dgm:spPr/>
    </dgm:pt>
    <dgm:pt modelId="{C96034E9-6814-4415-B8D6-75C79BCF5E9B}" type="pres">
      <dgm:prSet presAssocID="{836386B8-B30A-4A7A-ACAF-9F522FEE8F0B}" presName="linNode" presStyleCnt="0"/>
      <dgm:spPr/>
    </dgm:pt>
    <dgm:pt modelId="{B48C23CC-A687-42BC-A1A8-04908915672F}" type="pres">
      <dgm:prSet presAssocID="{836386B8-B30A-4A7A-ACAF-9F522FEE8F0B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6A25A6-D31E-43C5-B193-0085885F44C0}" type="pres">
      <dgm:prSet presAssocID="{836386B8-B30A-4A7A-ACAF-9F522FEE8F0B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E057BC-ABA8-4F9E-B4E1-FFFCC160E4A9}" type="pres">
      <dgm:prSet presAssocID="{13EDF4A9-C17F-4B33-92DA-5D1F3AD2F262}" presName="sp" presStyleCnt="0"/>
      <dgm:spPr/>
    </dgm:pt>
    <dgm:pt modelId="{40F86795-8A80-4F3C-ADD1-7B2B99DD067D}" type="pres">
      <dgm:prSet presAssocID="{C2673C0D-A35C-4532-8315-FE98D17B2432}" presName="linNode" presStyleCnt="0"/>
      <dgm:spPr/>
    </dgm:pt>
    <dgm:pt modelId="{7299122D-CF93-4F91-B0DD-7939839B928A}" type="pres">
      <dgm:prSet presAssocID="{C2673C0D-A35C-4532-8315-FE98D17B2432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D93A00-9D6C-419B-9B53-E47573B37ED8}" type="pres">
      <dgm:prSet presAssocID="{C2673C0D-A35C-4532-8315-FE98D17B2432}" presName="descendantText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C3299C-B276-46D1-8C7C-1BFF54D51A3C}" type="pres">
      <dgm:prSet presAssocID="{1E330FBC-02EC-4B92-8AAB-B959B5AB9D70}" presName="sp" presStyleCnt="0"/>
      <dgm:spPr/>
    </dgm:pt>
    <dgm:pt modelId="{7CD433EE-16E2-4A65-9B30-BF468C6110A5}" type="pres">
      <dgm:prSet presAssocID="{052854F4-1A7F-459F-A478-7A0A5123F600}" presName="linNode" presStyleCnt="0"/>
      <dgm:spPr/>
    </dgm:pt>
    <dgm:pt modelId="{16B2BEF3-2F4F-43DA-B58A-DA6C72A8327A}" type="pres">
      <dgm:prSet presAssocID="{052854F4-1A7F-459F-A478-7A0A5123F600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F8C5A3-FA31-4753-A45F-95A4170F00CB}" type="pres">
      <dgm:prSet presAssocID="{052854F4-1A7F-459F-A478-7A0A5123F600}" presName="descendantText" presStyleLbl="alignAccFollowNode1" presStyleIdx="7" presStyleCnt="9" custScaleY="168721" custLinFactNeighborY="-316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EF3D7D-389D-4303-8597-3F7860B935F7}" type="pres">
      <dgm:prSet presAssocID="{5C4250D5-7F6B-4A7F-9B4D-5663FE126CDA}" presName="sp" presStyleCnt="0"/>
      <dgm:spPr/>
    </dgm:pt>
    <dgm:pt modelId="{9784E265-DD49-4AA7-9192-7653FD057A93}" type="pres">
      <dgm:prSet presAssocID="{46F57CEE-FAA0-4DA1-9B69-ED54C02D99B3}" presName="linNode" presStyleCnt="0"/>
      <dgm:spPr/>
    </dgm:pt>
    <dgm:pt modelId="{B90EBE4A-F33C-4BA5-96A1-73595A28081E}" type="pres">
      <dgm:prSet presAssocID="{46F57CEE-FAA0-4DA1-9B69-ED54C02D99B3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494CC1-9A2A-46A7-9F02-9B611A28F5BB}" type="pres">
      <dgm:prSet presAssocID="{46F57CEE-FAA0-4DA1-9B69-ED54C02D99B3}" presName="descendantText" presStyleLbl="alignAccFollowNode1" presStyleIdx="8" presStyleCnt="9" custScaleY="148738" custLinFactNeighborX="272" custLinFactNeighborY="-282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390E454-6746-40F0-A384-5AC8CF2C53F3}" type="presOf" srcId="{836386B8-B30A-4A7A-ACAF-9F522FEE8F0B}" destId="{B48C23CC-A687-42BC-A1A8-04908915672F}" srcOrd="0" destOrd="0" presId="urn:microsoft.com/office/officeart/2005/8/layout/vList5"/>
    <dgm:cxn modelId="{3721DA54-CDE6-4B2A-BBA4-46454CEC7454}" srcId="{AE9F0880-A3C4-4430-8190-885D9D024BF5}" destId="{7A38C464-66F3-4F09-BBC4-91C4FC673963}" srcOrd="1" destOrd="0" parTransId="{12DB0DF5-1042-4494-BE6E-06B29F3D1A8F}" sibTransId="{8B3B7077-5F23-48DA-8ABD-F060C6E815EE}"/>
    <dgm:cxn modelId="{CB220F61-1CBE-4B39-8757-2AD079699F67}" type="presOf" srcId="{99EC7CCB-3217-4438-B597-08B642FA7FFB}" destId="{D0C53B90-A797-4D3C-B959-037629EF94D1}" srcOrd="0" destOrd="0" presId="urn:microsoft.com/office/officeart/2005/8/layout/vList5"/>
    <dgm:cxn modelId="{0F4EF475-FF36-4285-A355-EB8E7D2C8B1D}" type="presOf" srcId="{DE0589C4-3366-4F4D-B8AD-6A4CC8395AB3}" destId="{2F816067-5334-4F16-B984-9A44FD05A4A4}" srcOrd="0" destOrd="0" presId="urn:microsoft.com/office/officeart/2005/8/layout/vList5"/>
    <dgm:cxn modelId="{F2BEB0F7-D9EE-458F-BF86-3C7D52C90049}" srcId="{517900AF-DD98-4E1B-AD1E-78D09D827D1B}" destId="{D787E1D5-DFAA-4EF3-A4E8-F427ED489A40}" srcOrd="0" destOrd="0" parTransId="{C4EB5A3E-EBE8-403A-9543-9B5043880465}" sibTransId="{11A8B04F-F3F6-45B1-B7D6-DE12699D8F55}"/>
    <dgm:cxn modelId="{693ECA90-247D-4254-8666-04BCB5A96529}" type="presOf" srcId="{509B8129-6C10-4AB2-97E8-A237E63A565F}" destId="{4646F16C-705F-4224-B66D-398296C096AB}" srcOrd="0" destOrd="0" presId="urn:microsoft.com/office/officeart/2005/8/layout/vList5"/>
    <dgm:cxn modelId="{54544DE3-BD99-4095-BD66-DA24A5EA1695}" type="presOf" srcId="{46F57CEE-FAA0-4DA1-9B69-ED54C02D99B3}" destId="{B90EBE4A-F33C-4BA5-96A1-73595A28081E}" srcOrd="0" destOrd="0" presId="urn:microsoft.com/office/officeart/2005/8/layout/vList5"/>
    <dgm:cxn modelId="{0EB1FD1B-224D-4527-8E50-FCE694E53149}" type="presOf" srcId="{0765BE59-47A9-4AD4-B543-B0DC7755C6D7}" destId="{83F8C5A3-FA31-4753-A45F-95A4170F00CB}" srcOrd="0" destOrd="0" presId="urn:microsoft.com/office/officeart/2005/8/layout/vList5"/>
    <dgm:cxn modelId="{42A58FFF-5A75-42CA-B0CB-3A7E2408796E}" srcId="{052854F4-1A7F-459F-A478-7A0A5123F600}" destId="{C374DA2B-D159-46AB-9AE4-355C27DA73DC}" srcOrd="1" destOrd="0" parTransId="{2D916624-FFC7-4CF2-A9E4-F13B4B5E7CC2}" sibTransId="{7E7A0045-36D0-4434-8CCE-70A0CDCA577B}"/>
    <dgm:cxn modelId="{566AC65E-35B1-43CE-96CE-8E1C281FE281}" srcId="{9D1A4F5C-EF86-4DA1-9856-140611A03F8D}" destId="{8270BCD4-8B1A-4098-8814-B432AE1BDFA7}" srcOrd="0" destOrd="0" parTransId="{8CDA0DE3-A303-4FF0-B7DD-C627E0E48EA8}" sibTransId="{D5BEDA56-02A9-459D-AEA1-32ACCB57502F}"/>
    <dgm:cxn modelId="{7FCDE3F6-EB93-44C2-98BE-1111432F839B}" type="presOf" srcId="{732CF789-56D5-470A-AECA-5D921B405A1D}" destId="{85494CC1-9A2A-46A7-9F02-9B611A28F5BB}" srcOrd="0" destOrd="1" presId="urn:microsoft.com/office/officeart/2005/8/layout/vList5"/>
    <dgm:cxn modelId="{6F1A4F13-EC88-4DFD-9F5F-7675B6A926D5}" srcId="{AE9F0880-A3C4-4430-8190-885D9D024BF5}" destId="{052854F4-1A7F-459F-A478-7A0A5123F600}" srcOrd="7" destOrd="0" parTransId="{4841B0E8-7A3D-4778-A81C-B03163BB5500}" sibTransId="{5C4250D5-7F6B-4A7F-9B4D-5663FE126CDA}"/>
    <dgm:cxn modelId="{7F3455AA-E934-4516-BA0F-345B7737FA06}" type="presOf" srcId="{AE9F0880-A3C4-4430-8190-885D9D024BF5}" destId="{AEA97526-02E1-41E3-AD77-04D5144FAA3B}" srcOrd="0" destOrd="0" presId="urn:microsoft.com/office/officeart/2005/8/layout/vList5"/>
    <dgm:cxn modelId="{BB0DC97C-5B2A-4BC0-B7ED-5781F70342E7}" type="presOf" srcId="{7A38C464-66F3-4F09-BBC4-91C4FC673963}" destId="{4B2C6D86-C1EF-4BEC-BC04-7F8BDB2EF4ED}" srcOrd="0" destOrd="0" presId="urn:microsoft.com/office/officeart/2005/8/layout/vList5"/>
    <dgm:cxn modelId="{5D24C587-2810-4C8E-8C09-3B5CE5DEA2B6}" srcId="{836386B8-B30A-4A7A-ACAF-9F522FEE8F0B}" destId="{15D049CB-CF02-4CBF-BF93-779C699A1288}" srcOrd="0" destOrd="0" parTransId="{96D36F6C-2639-4D09-B983-CD0C6805D675}" sibTransId="{1E9BE25A-DDA4-4361-ABEC-2B47DEDCBD41}"/>
    <dgm:cxn modelId="{745C8E88-2B54-43E5-9231-52E65884BA65}" srcId="{AE9F0880-A3C4-4430-8190-885D9D024BF5}" destId="{99EC7CCB-3217-4438-B597-08B642FA7FFB}" srcOrd="3" destOrd="0" parTransId="{2D598FAE-FFBD-4A84-AEEA-236970EB6470}" sibTransId="{1DB5B21B-C925-4F36-B5C5-04D9F7E4307F}"/>
    <dgm:cxn modelId="{1F2EDAF1-1D9A-4E57-A680-AC9BA8D2FC24}" type="presOf" srcId="{C2673C0D-A35C-4532-8315-FE98D17B2432}" destId="{7299122D-CF93-4F91-B0DD-7939839B928A}" srcOrd="0" destOrd="0" presId="urn:microsoft.com/office/officeart/2005/8/layout/vList5"/>
    <dgm:cxn modelId="{EE556300-BB31-4619-ACD4-7E90B394F868}" type="presOf" srcId="{D9A30464-64C0-44F6-ACEE-4C3621EE1A4C}" destId="{85494CC1-9A2A-46A7-9F02-9B611A28F5BB}" srcOrd="0" destOrd="0" presId="urn:microsoft.com/office/officeart/2005/8/layout/vList5"/>
    <dgm:cxn modelId="{6A85B322-7025-401E-8586-F9A98900E4D0}" srcId="{AE9F0880-A3C4-4430-8190-885D9D024BF5}" destId="{509B8129-6C10-4AB2-97E8-A237E63A565F}" srcOrd="4" destOrd="0" parTransId="{DF267111-EE8D-4A30-BC28-D9D55CEBD585}" sibTransId="{31A1AEB4-CAFF-4701-8C2C-A860EC737812}"/>
    <dgm:cxn modelId="{330A71E9-D4B1-45AE-962C-1DC0F629CD97}" srcId="{99EC7CCB-3217-4438-B597-08B642FA7FFB}" destId="{DE0589C4-3366-4F4D-B8AD-6A4CC8395AB3}" srcOrd="0" destOrd="0" parTransId="{A7C87D41-2E62-4B3A-81AB-35A1D9B0F6D6}" sibTransId="{F9D833AF-FF51-4502-8B79-C9FEE97784EC}"/>
    <dgm:cxn modelId="{5E82CB7A-15F3-41B5-922B-D8A1B52A66C3}" type="presOf" srcId="{55FFE60A-3061-4B5E-BDC9-F26F1E2A90FE}" destId="{E24B1916-CE80-40BF-A256-BA9475DDA300}" srcOrd="0" destOrd="0" presId="urn:microsoft.com/office/officeart/2005/8/layout/vList5"/>
    <dgm:cxn modelId="{153D603C-2CBF-467D-88E3-1DE14AF124A1}" type="presOf" srcId="{517900AF-DD98-4E1B-AD1E-78D09D827D1B}" destId="{07F0C471-1FDD-4EE9-B122-C5C9CA3F3178}" srcOrd="0" destOrd="0" presId="urn:microsoft.com/office/officeart/2005/8/layout/vList5"/>
    <dgm:cxn modelId="{24F802E8-B68F-45F7-9B1D-47A440EAD0D1}" type="presOf" srcId="{C374DA2B-D159-46AB-9AE4-355C27DA73DC}" destId="{83F8C5A3-FA31-4753-A45F-95A4170F00CB}" srcOrd="0" destOrd="1" presId="urn:microsoft.com/office/officeart/2005/8/layout/vList5"/>
    <dgm:cxn modelId="{3C402472-7310-40DA-B52E-42BCFC12C9BE}" srcId="{46F57CEE-FAA0-4DA1-9B69-ED54C02D99B3}" destId="{732CF789-56D5-470A-AECA-5D921B405A1D}" srcOrd="1" destOrd="0" parTransId="{06E081CB-F918-4297-8396-3247708FD578}" sibTransId="{85CA744D-C854-4EAB-853A-03AE462D79DF}"/>
    <dgm:cxn modelId="{6FD8E606-0239-4C89-8263-445BC6578E00}" srcId="{AE9F0880-A3C4-4430-8190-885D9D024BF5}" destId="{517900AF-DD98-4E1B-AD1E-78D09D827D1B}" srcOrd="0" destOrd="0" parTransId="{3A862E9A-0FA5-463C-9E2E-A138BD3ECDD6}" sibTransId="{5E06E9B4-05D8-47DC-BC77-E1ACB78DA6EF}"/>
    <dgm:cxn modelId="{6734A7A8-9813-4AEC-A986-BD1FB088149E}" type="presOf" srcId="{9D1A4F5C-EF86-4DA1-9856-140611A03F8D}" destId="{E4A61506-EC65-4612-AFA1-BE20A57BD69C}" srcOrd="0" destOrd="0" presId="urn:microsoft.com/office/officeart/2005/8/layout/vList5"/>
    <dgm:cxn modelId="{65EA432C-DA3E-4589-9D42-BD564EB10108}" type="presOf" srcId="{16063E3C-37B7-4C76-A898-C9C8C51EEB66}" destId="{ECD93A00-9D6C-419B-9B53-E47573B37ED8}" srcOrd="0" destOrd="0" presId="urn:microsoft.com/office/officeart/2005/8/layout/vList5"/>
    <dgm:cxn modelId="{238717AB-0F9D-474F-A054-C6F9DA9C1C04}" srcId="{AE9F0880-A3C4-4430-8190-885D9D024BF5}" destId="{9D1A4F5C-EF86-4DA1-9856-140611A03F8D}" srcOrd="2" destOrd="0" parTransId="{65D24745-9689-4B6F-8111-3463A6E087D0}" sibTransId="{EAA2835D-E8FB-4637-8DF4-B5B01512ACFC}"/>
    <dgm:cxn modelId="{E6F6370C-DEE9-449D-A640-9EF37239A8EA}" srcId="{AE9F0880-A3C4-4430-8190-885D9D024BF5}" destId="{836386B8-B30A-4A7A-ACAF-9F522FEE8F0B}" srcOrd="5" destOrd="0" parTransId="{927E7CF8-8E24-44B4-A801-8357F217C2CB}" sibTransId="{13EDF4A9-C17F-4B33-92DA-5D1F3AD2F262}"/>
    <dgm:cxn modelId="{69BBDE6C-573E-4251-A9D8-EF059C14445E}" srcId="{AE9F0880-A3C4-4430-8190-885D9D024BF5}" destId="{C2673C0D-A35C-4532-8315-FE98D17B2432}" srcOrd="6" destOrd="0" parTransId="{E6ABB573-6C2F-4210-B7BF-159258023886}" sibTransId="{1E330FBC-02EC-4B92-8AAB-B959B5AB9D70}"/>
    <dgm:cxn modelId="{7C2BDE76-E688-44D0-83FF-81267FA96F1D}" type="presOf" srcId="{15D049CB-CF02-4CBF-BF93-779C699A1288}" destId="{0D6A25A6-D31E-43C5-B193-0085885F44C0}" srcOrd="0" destOrd="0" presId="urn:microsoft.com/office/officeart/2005/8/layout/vList5"/>
    <dgm:cxn modelId="{A589198D-AF41-4EE6-874D-470ACDCB1949}" srcId="{052854F4-1A7F-459F-A478-7A0A5123F600}" destId="{0765BE59-47A9-4AD4-B543-B0DC7755C6D7}" srcOrd="0" destOrd="0" parTransId="{913DF456-7E0E-4322-9CAC-2F7E301226AB}" sibTransId="{FB4A0731-5F90-4BFB-B2FE-93CCA6CD1E27}"/>
    <dgm:cxn modelId="{436BC99D-8CBE-4ECE-88E8-596C445E4779}" srcId="{AE9F0880-A3C4-4430-8190-885D9D024BF5}" destId="{46F57CEE-FAA0-4DA1-9B69-ED54C02D99B3}" srcOrd="8" destOrd="0" parTransId="{6407B1FF-8844-430C-B461-41145DA49FCF}" sibTransId="{AF61DDAA-EC38-4597-B41C-6D07AF53C65F}"/>
    <dgm:cxn modelId="{8D21AD5A-A2DD-44DB-8CFA-C234DCC1B7AE}" srcId="{46F57CEE-FAA0-4DA1-9B69-ED54C02D99B3}" destId="{D9A30464-64C0-44F6-ACEE-4C3621EE1A4C}" srcOrd="0" destOrd="0" parTransId="{123A30B1-AC3F-45C7-8908-F3311074A79E}" sibTransId="{EE2B270E-8232-407F-83EF-3D9164211735}"/>
    <dgm:cxn modelId="{02763D6A-8FEA-477C-B465-C728ACD6E88D}" type="presOf" srcId="{41C4B409-1CD6-4E00-A74E-0F2B5A9F3542}" destId="{840F6C06-8592-4EE5-918E-E5D016928C96}" srcOrd="0" destOrd="0" presId="urn:microsoft.com/office/officeart/2005/8/layout/vList5"/>
    <dgm:cxn modelId="{80988F87-0C2F-49FB-B786-428162297950}" type="presOf" srcId="{D787E1D5-DFAA-4EF3-A4E8-F427ED489A40}" destId="{B8F0C326-8FC3-4743-98C8-0A26CB96A782}" srcOrd="0" destOrd="0" presId="urn:microsoft.com/office/officeart/2005/8/layout/vList5"/>
    <dgm:cxn modelId="{90A74995-F879-4707-80D9-27A5CF38A01B}" srcId="{C2673C0D-A35C-4532-8315-FE98D17B2432}" destId="{16063E3C-37B7-4C76-A898-C9C8C51EEB66}" srcOrd="0" destOrd="0" parTransId="{3EFB2880-0793-44C9-8025-98506B36AFCA}" sibTransId="{3B2D1C68-F4E0-47CD-961A-587E4DA2C7E2}"/>
    <dgm:cxn modelId="{6D1FE80F-D7D9-487A-BB6D-8C97E083BE32}" srcId="{509B8129-6C10-4AB2-97E8-A237E63A565F}" destId="{55FFE60A-3061-4B5E-BDC9-F26F1E2A90FE}" srcOrd="0" destOrd="0" parTransId="{3EA6ED96-EE5D-4E81-A054-6075E18C387D}" sibTransId="{9FB04449-D9B7-4FF3-8E12-6836352F9B1B}"/>
    <dgm:cxn modelId="{D9F10379-9733-409C-AB97-615443CDF05D}" type="presOf" srcId="{052854F4-1A7F-459F-A478-7A0A5123F600}" destId="{16B2BEF3-2F4F-43DA-B58A-DA6C72A8327A}" srcOrd="0" destOrd="0" presId="urn:microsoft.com/office/officeart/2005/8/layout/vList5"/>
    <dgm:cxn modelId="{AA443F83-20EA-4803-B1D5-3FB9B31F6B44}" srcId="{7A38C464-66F3-4F09-BBC4-91C4FC673963}" destId="{41C4B409-1CD6-4E00-A74E-0F2B5A9F3542}" srcOrd="0" destOrd="0" parTransId="{8C27F2DA-6FFF-47F8-9900-39F4AAF77640}" sibTransId="{15267DBC-8B79-40BB-A33E-77701FA6BC1C}"/>
    <dgm:cxn modelId="{56D87410-1914-4AF2-90F5-3D5E019DFFBF}" type="presOf" srcId="{8270BCD4-8B1A-4098-8814-B432AE1BDFA7}" destId="{21DEC89F-FD66-4D1E-A835-EE43B2D44A77}" srcOrd="0" destOrd="0" presId="urn:microsoft.com/office/officeart/2005/8/layout/vList5"/>
    <dgm:cxn modelId="{D183639B-CC7C-4006-945B-546DB77A6740}" type="presParOf" srcId="{AEA97526-02E1-41E3-AD77-04D5144FAA3B}" destId="{700DF05A-09EF-4246-ACE6-60FC49D7E848}" srcOrd="0" destOrd="0" presId="urn:microsoft.com/office/officeart/2005/8/layout/vList5"/>
    <dgm:cxn modelId="{254E9A0B-5EDE-4296-8A95-A2D73B6EFE3E}" type="presParOf" srcId="{700DF05A-09EF-4246-ACE6-60FC49D7E848}" destId="{07F0C471-1FDD-4EE9-B122-C5C9CA3F3178}" srcOrd="0" destOrd="0" presId="urn:microsoft.com/office/officeart/2005/8/layout/vList5"/>
    <dgm:cxn modelId="{E57D3143-C5C0-4A7D-BCAB-1A56096C5AD8}" type="presParOf" srcId="{700DF05A-09EF-4246-ACE6-60FC49D7E848}" destId="{B8F0C326-8FC3-4743-98C8-0A26CB96A782}" srcOrd="1" destOrd="0" presId="urn:microsoft.com/office/officeart/2005/8/layout/vList5"/>
    <dgm:cxn modelId="{AB954A04-7738-4BAC-8A34-00306624BD2B}" type="presParOf" srcId="{AEA97526-02E1-41E3-AD77-04D5144FAA3B}" destId="{82B7EC46-D671-4E49-8FFF-EA1DD2EE6777}" srcOrd="1" destOrd="0" presId="urn:microsoft.com/office/officeart/2005/8/layout/vList5"/>
    <dgm:cxn modelId="{3C6BC18B-9D06-447A-9BF9-E27F971CE160}" type="presParOf" srcId="{AEA97526-02E1-41E3-AD77-04D5144FAA3B}" destId="{018BE358-6A3B-41CF-B851-128F8B405BFA}" srcOrd="2" destOrd="0" presId="urn:microsoft.com/office/officeart/2005/8/layout/vList5"/>
    <dgm:cxn modelId="{7E2943AB-8983-4C62-8408-850F1947D622}" type="presParOf" srcId="{018BE358-6A3B-41CF-B851-128F8B405BFA}" destId="{4B2C6D86-C1EF-4BEC-BC04-7F8BDB2EF4ED}" srcOrd="0" destOrd="0" presId="urn:microsoft.com/office/officeart/2005/8/layout/vList5"/>
    <dgm:cxn modelId="{328379B2-4B3F-4EF1-BEC0-E6D2E6326743}" type="presParOf" srcId="{018BE358-6A3B-41CF-B851-128F8B405BFA}" destId="{840F6C06-8592-4EE5-918E-E5D016928C96}" srcOrd="1" destOrd="0" presId="urn:microsoft.com/office/officeart/2005/8/layout/vList5"/>
    <dgm:cxn modelId="{BFFC44B2-DA59-4CD2-97D7-EA7F756666B5}" type="presParOf" srcId="{AEA97526-02E1-41E3-AD77-04D5144FAA3B}" destId="{BF25A3E4-E876-4B89-B6D0-CB137CE96C9C}" srcOrd="3" destOrd="0" presId="urn:microsoft.com/office/officeart/2005/8/layout/vList5"/>
    <dgm:cxn modelId="{7DB7EF69-C936-49A2-BE20-A83D524559C1}" type="presParOf" srcId="{AEA97526-02E1-41E3-AD77-04D5144FAA3B}" destId="{85082CFE-D9B4-4DF6-BE0B-6A4318D2F270}" srcOrd="4" destOrd="0" presId="urn:microsoft.com/office/officeart/2005/8/layout/vList5"/>
    <dgm:cxn modelId="{B34287D3-F042-4622-8FFA-C7C60D1B3166}" type="presParOf" srcId="{85082CFE-D9B4-4DF6-BE0B-6A4318D2F270}" destId="{E4A61506-EC65-4612-AFA1-BE20A57BD69C}" srcOrd="0" destOrd="0" presId="urn:microsoft.com/office/officeart/2005/8/layout/vList5"/>
    <dgm:cxn modelId="{3EA2512A-4193-4E97-8D4E-212EB0D8787E}" type="presParOf" srcId="{85082CFE-D9B4-4DF6-BE0B-6A4318D2F270}" destId="{21DEC89F-FD66-4D1E-A835-EE43B2D44A77}" srcOrd="1" destOrd="0" presId="urn:microsoft.com/office/officeart/2005/8/layout/vList5"/>
    <dgm:cxn modelId="{127B8CC4-6BDC-45E6-BCD4-160140298D55}" type="presParOf" srcId="{AEA97526-02E1-41E3-AD77-04D5144FAA3B}" destId="{5C56A0C6-CF0F-4C3A-8D09-955E2A773C9D}" srcOrd="5" destOrd="0" presId="urn:microsoft.com/office/officeart/2005/8/layout/vList5"/>
    <dgm:cxn modelId="{7D8C09B6-A6F8-45F3-A872-59633506F302}" type="presParOf" srcId="{AEA97526-02E1-41E3-AD77-04D5144FAA3B}" destId="{9557D99C-ED9E-4CAE-9789-7E8D0593C838}" srcOrd="6" destOrd="0" presId="urn:microsoft.com/office/officeart/2005/8/layout/vList5"/>
    <dgm:cxn modelId="{7C93A702-BCD0-43BA-882D-DA8E16E47FF3}" type="presParOf" srcId="{9557D99C-ED9E-4CAE-9789-7E8D0593C838}" destId="{D0C53B90-A797-4D3C-B959-037629EF94D1}" srcOrd="0" destOrd="0" presId="urn:microsoft.com/office/officeart/2005/8/layout/vList5"/>
    <dgm:cxn modelId="{DF549467-E0DC-4BBA-BF89-590A455552A1}" type="presParOf" srcId="{9557D99C-ED9E-4CAE-9789-7E8D0593C838}" destId="{2F816067-5334-4F16-B984-9A44FD05A4A4}" srcOrd="1" destOrd="0" presId="urn:microsoft.com/office/officeart/2005/8/layout/vList5"/>
    <dgm:cxn modelId="{9212FB3E-4086-4195-BBC1-1F15F422EB60}" type="presParOf" srcId="{AEA97526-02E1-41E3-AD77-04D5144FAA3B}" destId="{905E0F7B-92A8-4BB7-B7F9-0120EAD83039}" srcOrd="7" destOrd="0" presId="urn:microsoft.com/office/officeart/2005/8/layout/vList5"/>
    <dgm:cxn modelId="{A6A39618-54D2-4AD1-89BB-225EDE4DF923}" type="presParOf" srcId="{AEA97526-02E1-41E3-AD77-04D5144FAA3B}" destId="{60F3DD8E-7CC0-4B76-BC68-B10462AAE93E}" srcOrd="8" destOrd="0" presId="urn:microsoft.com/office/officeart/2005/8/layout/vList5"/>
    <dgm:cxn modelId="{A3B4CB8A-83AA-45FB-AA56-A7D1E5E191CB}" type="presParOf" srcId="{60F3DD8E-7CC0-4B76-BC68-B10462AAE93E}" destId="{4646F16C-705F-4224-B66D-398296C096AB}" srcOrd="0" destOrd="0" presId="urn:microsoft.com/office/officeart/2005/8/layout/vList5"/>
    <dgm:cxn modelId="{6323A496-1BA4-42B0-BB16-3FE2A495C0E0}" type="presParOf" srcId="{60F3DD8E-7CC0-4B76-BC68-B10462AAE93E}" destId="{E24B1916-CE80-40BF-A256-BA9475DDA300}" srcOrd="1" destOrd="0" presId="urn:microsoft.com/office/officeart/2005/8/layout/vList5"/>
    <dgm:cxn modelId="{7E067902-F2A8-4FDD-9A5E-D42B62D5FB31}" type="presParOf" srcId="{AEA97526-02E1-41E3-AD77-04D5144FAA3B}" destId="{ADA616E5-35FC-4A30-A6BE-015EEE5EB18B}" srcOrd="9" destOrd="0" presId="urn:microsoft.com/office/officeart/2005/8/layout/vList5"/>
    <dgm:cxn modelId="{71D639B6-79A8-4199-9A04-CE1F33D86BD8}" type="presParOf" srcId="{AEA97526-02E1-41E3-AD77-04D5144FAA3B}" destId="{C96034E9-6814-4415-B8D6-75C79BCF5E9B}" srcOrd="10" destOrd="0" presId="urn:microsoft.com/office/officeart/2005/8/layout/vList5"/>
    <dgm:cxn modelId="{1E97C123-9B2F-43EF-B2A0-F12B484EAA83}" type="presParOf" srcId="{C96034E9-6814-4415-B8D6-75C79BCF5E9B}" destId="{B48C23CC-A687-42BC-A1A8-04908915672F}" srcOrd="0" destOrd="0" presId="urn:microsoft.com/office/officeart/2005/8/layout/vList5"/>
    <dgm:cxn modelId="{85CEDAA6-CD91-43D4-B23D-CD29C7CB92E6}" type="presParOf" srcId="{C96034E9-6814-4415-B8D6-75C79BCF5E9B}" destId="{0D6A25A6-D31E-43C5-B193-0085885F44C0}" srcOrd="1" destOrd="0" presId="urn:microsoft.com/office/officeart/2005/8/layout/vList5"/>
    <dgm:cxn modelId="{3CE2F37F-32ED-41F2-9DC9-DB154A5A446C}" type="presParOf" srcId="{AEA97526-02E1-41E3-AD77-04D5144FAA3B}" destId="{29E057BC-ABA8-4F9E-B4E1-FFFCC160E4A9}" srcOrd="11" destOrd="0" presId="urn:microsoft.com/office/officeart/2005/8/layout/vList5"/>
    <dgm:cxn modelId="{79BFFB6E-967E-44A0-8B37-C04120D8AAFE}" type="presParOf" srcId="{AEA97526-02E1-41E3-AD77-04D5144FAA3B}" destId="{40F86795-8A80-4F3C-ADD1-7B2B99DD067D}" srcOrd="12" destOrd="0" presId="urn:microsoft.com/office/officeart/2005/8/layout/vList5"/>
    <dgm:cxn modelId="{D098C4AF-BF00-47C0-B78F-030306E26F2E}" type="presParOf" srcId="{40F86795-8A80-4F3C-ADD1-7B2B99DD067D}" destId="{7299122D-CF93-4F91-B0DD-7939839B928A}" srcOrd="0" destOrd="0" presId="urn:microsoft.com/office/officeart/2005/8/layout/vList5"/>
    <dgm:cxn modelId="{2BCB58AD-0F57-473D-88FF-3136AC01EB83}" type="presParOf" srcId="{40F86795-8A80-4F3C-ADD1-7B2B99DD067D}" destId="{ECD93A00-9D6C-419B-9B53-E47573B37ED8}" srcOrd="1" destOrd="0" presId="urn:microsoft.com/office/officeart/2005/8/layout/vList5"/>
    <dgm:cxn modelId="{8D454470-230B-4FC3-BFF5-1F90EFA611DC}" type="presParOf" srcId="{AEA97526-02E1-41E3-AD77-04D5144FAA3B}" destId="{56C3299C-B276-46D1-8C7C-1BFF54D51A3C}" srcOrd="13" destOrd="0" presId="urn:microsoft.com/office/officeart/2005/8/layout/vList5"/>
    <dgm:cxn modelId="{F579148E-EE17-4872-BC8A-14EE267A8EB7}" type="presParOf" srcId="{AEA97526-02E1-41E3-AD77-04D5144FAA3B}" destId="{7CD433EE-16E2-4A65-9B30-BF468C6110A5}" srcOrd="14" destOrd="0" presId="urn:microsoft.com/office/officeart/2005/8/layout/vList5"/>
    <dgm:cxn modelId="{59843CE2-10DE-4B97-ADAD-520CDAA892EE}" type="presParOf" srcId="{7CD433EE-16E2-4A65-9B30-BF468C6110A5}" destId="{16B2BEF3-2F4F-43DA-B58A-DA6C72A8327A}" srcOrd="0" destOrd="0" presId="urn:microsoft.com/office/officeart/2005/8/layout/vList5"/>
    <dgm:cxn modelId="{1E58B22C-0F38-4F64-9964-956D66589EDE}" type="presParOf" srcId="{7CD433EE-16E2-4A65-9B30-BF468C6110A5}" destId="{83F8C5A3-FA31-4753-A45F-95A4170F00CB}" srcOrd="1" destOrd="0" presId="urn:microsoft.com/office/officeart/2005/8/layout/vList5"/>
    <dgm:cxn modelId="{462DFBE5-DDD8-41CB-899C-2FB23279B93B}" type="presParOf" srcId="{AEA97526-02E1-41E3-AD77-04D5144FAA3B}" destId="{18EF3D7D-389D-4303-8597-3F7860B935F7}" srcOrd="15" destOrd="0" presId="urn:microsoft.com/office/officeart/2005/8/layout/vList5"/>
    <dgm:cxn modelId="{BAD20A14-61C0-47C7-8730-4190E9B82CA7}" type="presParOf" srcId="{AEA97526-02E1-41E3-AD77-04D5144FAA3B}" destId="{9784E265-DD49-4AA7-9192-7653FD057A93}" srcOrd="16" destOrd="0" presId="urn:microsoft.com/office/officeart/2005/8/layout/vList5"/>
    <dgm:cxn modelId="{06B417E3-A521-4683-95F3-2A8C0FE06264}" type="presParOf" srcId="{9784E265-DD49-4AA7-9192-7653FD057A93}" destId="{B90EBE4A-F33C-4BA5-96A1-73595A28081E}" srcOrd="0" destOrd="0" presId="urn:microsoft.com/office/officeart/2005/8/layout/vList5"/>
    <dgm:cxn modelId="{738DB9FB-5662-4A60-8603-D943F9626CFB}" type="presParOf" srcId="{9784E265-DD49-4AA7-9192-7653FD057A93}" destId="{85494CC1-9A2A-46A7-9F02-9B611A28F5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9F0880-A3C4-4430-8190-885D9D024BF5}" type="doc">
      <dgm:prSet loTypeId="urn:microsoft.com/office/officeart/2005/8/layout/vList5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pt-BR"/>
        </a:p>
      </dgm:t>
    </dgm:pt>
    <dgm:pt modelId="{517900AF-DD98-4E1B-AD1E-78D09D827D1B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Pagamentos Indiretos</a:t>
          </a:r>
          <a:endParaRPr lang="pt-BR" sz="1600" b="1" dirty="0">
            <a:solidFill>
              <a:schemeClr val="tx1"/>
            </a:solidFill>
          </a:endParaRPr>
        </a:p>
      </dgm:t>
    </dgm:pt>
    <dgm:pt modelId="{3A862E9A-0FA5-463C-9E2E-A138BD3ECDD6}" type="parTrans" cxnId="{6FD8E606-0239-4C89-8263-445BC6578E00}">
      <dgm:prSet/>
      <dgm:spPr/>
      <dgm:t>
        <a:bodyPr/>
        <a:lstStyle/>
        <a:p>
          <a:endParaRPr lang="pt-BR"/>
        </a:p>
      </dgm:t>
    </dgm:pt>
    <dgm:pt modelId="{5E06E9B4-05D8-47DC-BC77-E1ACB78DA6EF}" type="sibTrans" cxnId="{6FD8E606-0239-4C89-8263-445BC6578E00}">
      <dgm:prSet/>
      <dgm:spPr/>
      <dgm:t>
        <a:bodyPr/>
        <a:lstStyle/>
        <a:p>
          <a:endParaRPr lang="pt-BR"/>
        </a:p>
      </dgm:t>
    </dgm:pt>
    <dgm:pt modelId="{D787E1D5-DFAA-4EF3-A4E8-F427ED489A40}">
      <dgm:prSet phldrT="[Texto]" custT="1"/>
      <dgm:spPr/>
      <dgm:t>
        <a:bodyPr/>
        <a:lstStyle/>
        <a:p>
          <a:r>
            <a:rPr lang="pt-BR" sz="1800" dirty="0" smtClean="0"/>
            <a:t>Pagamentos de Aposentadorias e Pensão por Morte de Agentes Políticos e servidores do TCE, TJ e MP; </a:t>
          </a:r>
          <a:endParaRPr lang="pt-BR" sz="1800" dirty="0"/>
        </a:p>
      </dgm:t>
    </dgm:pt>
    <dgm:pt modelId="{C4EB5A3E-EBE8-403A-9543-9B5043880465}" type="parTrans" cxnId="{F2BEB0F7-D9EE-458F-BF86-3C7D52C90049}">
      <dgm:prSet/>
      <dgm:spPr/>
      <dgm:t>
        <a:bodyPr/>
        <a:lstStyle/>
        <a:p>
          <a:endParaRPr lang="pt-BR"/>
        </a:p>
      </dgm:t>
    </dgm:pt>
    <dgm:pt modelId="{11A8B04F-F3F6-45B1-B7D6-DE12699D8F55}" type="sibTrans" cxnId="{F2BEB0F7-D9EE-458F-BF86-3C7D52C90049}">
      <dgm:prSet/>
      <dgm:spPr/>
      <dgm:t>
        <a:bodyPr/>
        <a:lstStyle/>
        <a:p>
          <a:endParaRPr lang="pt-BR"/>
        </a:p>
      </dgm:t>
    </dgm:pt>
    <dgm:pt modelId="{7A38C464-66F3-4F09-BBC4-91C4FC673963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Segregação de Massas</a:t>
          </a:r>
          <a:endParaRPr lang="pt-BR" sz="1600" b="1" dirty="0">
            <a:solidFill>
              <a:schemeClr val="tx1"/>
            </a:solidFill>
          </a:endParaRPr>
        </a:p>
      </dgm:t>
    </dgm:pt>
    <dgm:pt modelId="{12DB0DF5-1042-4494-BE6E-06B29F3D1A8F}" type="parTrans" cxnId="{3721DA54-CDE6-4B2A-BBA4-46454CEC7454}">
      <dgm:prSet/>
      <dgm:spPr/>
      <dgm:t>
        <a:bodyPr/>
        <a:lstStyle/>
        <a:p>
          <a:endParaRPr lang="pt-BR"/>
        </a:p>
      </dgm:t>
    </dgm:pt>
    <dgm:pt modelId="{8B3B7077-5F23-48DA-8ABD-F060C6E815EE}" type="sibTrans" cxnId="{3721DA54-CDE6-4B2A-BBA4-46454CEC7454}">
      <dgm:prSet/>
      <dgm:spPr/>
      <dgm:t>
        <a:bodyPr/>
        <a:lstStyle/>
        <a:p>
          <a:endParaRPr lang="pt-BR"/>
        </a:p>
      </dgm:t>
    </dgm:pt>
    <dgm:pt modelId="{9D1A4F5C-EF86-4DA1-9856-140611A03F8D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Controle e Fiscalização das Contribuições em Folha de Pagamento</a:t>
          </a:r>
          <a:endParaRPr lang="pt-BR" sz="1600" b="1" dirty="0">
            <a:solidFill>
              <a:schemeClr val="tx1"/>
            </a:solidFill>
          </a:endParaRPr>
        </a:p>
      </dgm:t>
    </dgm:pt>
    <dgm:pt modelId="{65D24745-9689-4B6F-8111-3463A6E087D0}" type="parTrans" cxnId="{238717AB-0F9D-474F-A054-C6F9DA9C1C04}">
      <dgm:prSet/>
      <dgm:spPr/>
      <dgm:t>
        <a:bodyPr/>
        <a:lstStyle/>
        <a:p>
          <a:endParaRPr lang="pt-BR"/>
        </a:p>
      </dgm:t>
    </dgm:pt>
    <dgm:pt modelId="{EAA2835D-E8FB-4637-8DF4-B5B01512ACFC}" type="sibTrans" cxnId="{238717AB-0F9D-474F-A054-C6F9DA9C1C04}">
      <dgm:prSet/>
      <dgm:spPr/>
      <dgm:t>
        <a:bodyPr/>
        <a:lstStyle/>
        <a:p>
          <a:endParaRPr lang="pt-BR"/>
        </a:p>
      </dgm:t>
    </dgm:pt>
    <dgm:pt modelId="{41C4B409-1CD6-4E00-A74E-0F2B5A9F3542}">
      <dgm:prSet custT="1"/>
      <dgm:spPr/>
      <dgm:t>
        <a:bodyPr/>
        <a:lstStyle/>
        <a:p>
          <a:pPr algn="just"/>
          <a:r>
            <a:rPr lang="pt-BR" sz="1800" dirty="0" smtClean="0"/>
            <a:t>A partir de janeiro/2015 as folhas de pagamento foram segregadas (Fundo Financeiro e Fundo Capitalizado)</a:t>
          </a:r>
          <a:endParaRPr lang="pt-BR" sz="1800" dirty="0"/>
        </a:p>
      </dgm:t>
    </dgm:pt>
    <dgm:pt modelId="{8C27F2DA-6FFF-47F8-9900-39F4AAF77640}" type="parTrans" cxnId="{AA443F83-20EA-4803-B1D5-3FB9B31F6B44}">
      <dgm:prSet/>
      <dgm:spPr/>
      <dgm:t>
        <a:bodyPr/>
        <a:lstStyle/>
        <a:p>
          <a:endParaRPr lang="pt-BR"/>
        </a:p>
      </dgm:t>
    </dgm:pt>
    <dgm:pt modelId="{15267DBC-8B79-40BB-A33E-77701FA6BC1C}" type="sibTrans" cxnId="{AA443F83-20EA-4803-B1D5-3FB9B31F6B44}">
      <dgm:prSet/>
      <dgm:spPr/>
      <dgm:t>
        <a:bodyPr/>
        <a:lstStyle/>
        <a:p>
          <a:endParaRPr lang="pt-BR"/>
        </a:p>
      </dgm:t>
    </dgm:pt>
    <dgm:pt modelId="{8270BCD4-8B1A-4098-8814-B432AE1BDFA7}">
      <dgm:prSet custT="1"/>
      <dgm:spPr/>
      <dgm:t>
        <a:bodyPr/>
        <a:lstStyle/>
        <a:p>
          <a:r>
            <a:rPr lang="pt-BR" sz="1800" dirty="0" smtClean="0"/>
            <a:t>Controle e alimentação das informações do DIPR;</a:t>
          </a:r>
          <a:endParaRPr lang="pt-BR" sz="1800" dirty="0"/>
        </a:p>
      </dgm:t>
    </dgm:pt>
    <dgm:pt modelId="{8CDA0DE3-A303-4FF0-B7DD-C627E0E48EA8}" type="parTrans" cxnId="{566AC65E-35B1-43CE-96CE-8E1C281FE281}">
      <dgm:prSet/>
      <dgm:spPr/>
      <dgm:t>
        <a:bodyPr/>
        <a:lstStyle/>
        <a:p>
          <a:endParaRPr lang="pt-BR"/>
        </a:p>
      </dgm:t>
    </dgm:pt>
    <dgm:pt modelId="{D5BEDA56-02A9-459D-AEA1-32ACCB57502F}" type="sibTrans" cxnId="{566AC65E-35B1-43CE-96CE-8E1C281FE281}">
      <dgm:prSet/>
      <dgm:spPr/>
      <dgm:t>
        <a:bodyPr/>
        <a:lstStyle/>
        <a:p>
          <a:endParaRPr lang="pt-BR"/>
        </a:p>
      </dgm:t>
    </dgm:pt>
    <dgm:pt modelId="{D2EA1DA3-B530-40BA-8D52-996E260A27E8}">
      <dgm:prSet custT="1"/>
      <dgm:spPr/>
      <dgm:t>
        <a:bodyPr/>
        <a:lstStyle/>
        <a:p>
          <a:r>
            <a:rPr lang="pt-BR" sz="1800" dirty="0" smtClean="0"/>
            <a:t>Controle do previsto e realizado da receita mensal (servidor e patronal) </a:t>
          </a:r>
          <a:endParaRPr lang="pt-BR" sz="1800" dirty="0"/>
        </a:p>
      </dgm:t>
    </dgm:pt>
    <dgm:pt modelId="{3501F9A8-E43B-49EB-9CA7-E20173B182C5}" type="parTrans" cxnId="{509C362E-AFA1-4BC5-B9C4-608C45C49B2D}">
      <dgm:prSet/>
      <dgm:spPr/>
      <dgm:t>
        <a:bodyPr/>
        <a:lstStyle/>
        <a:p>
          <a:endParaRPr lang="en-US"/>
        </a:p>
      </dgm:t>
    </dgm:pt>
    <dgm:pt modelId="{E71A8773-7FD1-4778-BF84-112416F3CF67}" type="sibTrans" cxnId="{509C362E-AFA1-4BC5-B9C4-608C45C49B2D}">
      <dgm:prSet/>
      <dgm:spPr/>
      <dgm:t>
        <a:bodyPr/>
        <a:lstStyle/>
        <a:p>
          <a:endParaRPr lang="en-US"/>
        </a:p>
      </dgm:t>
    </dgm:pt>
    <dgm:pt modelId="{AEA97526-02E1-41E3-AD77-04D5144FAA3B}" type="pres">
      <dgm:prSet presAssocID="{AE9F0880-A3C4-4430-8190-885D9D024B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0DF05A-09EF-4246-ACE6-60FC49D7E848}" type="pres">
      <dgm:prSet presAssocID="{517900AF-DD98-4E1B-AD1E-78D09D827D1B}" presName="linNode" presStyleCnt="0"/>
      <dgm:spPr/>
    </dgm:pt>
    <dgm:pt modelId="{07F0C471-1FDD-4EE9-B122-C5C9CA3F3178}" type="pres">
      <dgm:prSet presAssocID="{517900AF-DD98-4E1B-AD1E-78D09D827D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F0C326-8FC3-4743-98C8-0A26CB96A782}" type="pres">
      <dgm:prSet presAssocID="{517900AF-DD98-4E1B-AD1E-78D09D827D1B}" presName="descendantText" presStyleLbl="alignAccFollowNode1" presStyleIdx="0" presStyleCnt="3" custLinFactNeighborY="-26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B7EC46-D671-4E49-8FFF-EA1DD2EE6777}" type="pres">
      <dgm:prSet presAssocID="{5E06E9B4-05D8-47DC-BC77-E1ACB78DA6EF}" presName="sp" presStyleCnt="0"/>
      <dgm:spPr/>
    </dgm:pt>
    <dgm:pt modelId="{018BE358-6A3B-41CF-B851-128F8B405BFA}" type="pres">
      <dgm:prSet presAssocID="{7A38C464-66F3-4F09-BBC4-91C4FC673963}" presName="linNode" presStyleCnt="0"/>
      <dgm:spPr/>
    </dgm:pt>
    <dgm:pt modelId="{4B2C6D86-C1EF-4BEC-BC04-7F8BDB2EF4ED}" type="pres">
      <dgm:prSet presAssocID="{7A38C464-66F3-4F09-BBC4-91C4FC67396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0F6C06-8592-4EE5-918E-E5D016928C96}" type="pres">
      <dgm:prSet presAssocID="{7A38C464-66F3-4F09-BBC4-91C4FC673963}" presName="descendantText" presStyleLbl="alignAccFollowNode1" presStyleIdx="1" presStyleCnt="3" custScaleY="128555" custLinFactNeighborY="-15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25A3E4-E876-4B89-B6D0-CB137CE96C9C}" type="pres">
      <dgm:prSet presAssocID="{8B3B7077-5F23-48DA-8ABD-F060C6E815EE}" presName="sp" presStyleCnt="0"/>
      <dgm:spPr/>
    </dgm:pt>
    <dgm:pt modelId="{85082CFE-D9B4-4DF6-BE0B-6A4318D2F270}" type="pres">
      <dgm:prSet presAssocID="{9D1A4F5C-EF86-4DA1-9856-140611A03F8D}" presName="linNode" presStyleCnt="0"/>
      <dgm:spPr/>
    </dgm:pt>
    <dgm:pt modelId="{E4A61506-EC65-4612-AFA1-BE20A57BD69C}" type="pres">
      <dgm:prSet presAssocID="{9D1A4F5C-EF86-4DA1-9856-140611A03F8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DEC89F-FD66-4D1E-A835-EE43B2D44A77}" type="pres">
      <dgm:prSet presAssocID="{9D1A4F5C-EF86-4DA1-9856-140611A03F8D}" presName="descendantText" presStyleLbl="alignAccFollowNode1" presStyleIdx="2" presStyleCnt="3" custLinFactNeighborY="168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ECBD30D-0273-4607-AC1A-877722682890}" type="presOf" srcId="{7A38C464-66F3-4F09-BBC4-91C4FC673963}" destId="{4B2C6D86-C1EF-4BEC-BC04-7F8BDB2EF4ED}" srcOrd="0" destOrd="0" presId="urn:microsoft.com/office/officeart/2005/8/layout/vList5"/>
    <dgm:cxn modelId="{4D2B59C5-50B5-41E6-94D4-0D8E1470EF17}" type="presOf" srcId="{41C4B409-1CD6-4E00-A74E-0F2B5A9F3542}" destId="{840F6C06-8592-4EE5-918E-E5D016928C96}" srcOrd="0" destOrd="0" presId="urn:microsoft.com/office/officeart/2005/8/layout/vList5"/>
    <dgm:cxn modelId="{50930B7C-0089-4CD1-BA88-473E9E3DA5C8}" type="presOf" srcId="{AE9F0880-A3C4-4430-8190-885D9D024BF5}" destId="{AEA97526-02E1-41E3-AD77-04D5144FAA3B}" srcOrd="0" destOrd="0" presId="urn:microsoft.com/office/officeart/2005/8/layout/vList5"/>
    <dgm:cxn modelId="{509C362E-AFA1-4BC5-B9C4-608C45C49B2D}" srcId="{9D1A4F5C-EF86-4DA1-9856-140611A03F8D}" destId="{D2EA1DA3-B530-40BA-8D52-996E260A27E8}" srcOrd="1" destOrd="0" parTransId="{3501F9A8-E43B-49EB-9CA7-E20173B182C5}" sibTransId="{E71A8773-7FD1-4778-BF84-112416F3CF67}"/>
    <dgm:cxn modelId="{F2BEB0F7-D9EE-458F-BF86-3C7D52C90049}" srcId="{517900AF-DD98-4E1B-AD1E-78D09D827D1B}" destId="{D787E1D5-DFAA-4EF3-A4E8-F427ED489A40}" srcOrd="0" destOrd="0" parTransId="{C4EB5A3E-EBE8-403A-9543-9B5043880465}" sibTransId="{11A8B04F-F3F6-45B1-B7D6-DE12699D8F55}"/>
    <dgm:cxn modelId="{361BF633-BA3E-4A92-B802-3650A014CF38}" type="presOf" srcId="{8270BCD4-8B1A-4098-8814-B432AE1BDFA7}" destId="{21DEC89F-FD66-4D1E-A835-EE43B2D44A77}" srcOrd="0" destOrd="0" presId="urn:microsoft.com/office/officeart/2005/8/layout/vList5"/>
    <dgm:cxn modelId="{EF626899-CEF3-4468-97C7-13B818F5A2FD}" type="presOf" srcId="{D787E1D5-DFAA-4EF3-A4E8-F427ED489A40}" destId="{B8F0C326-8FC3-4743-98C8-0A26CB96A782}" srcOrd="0" destOrd="0" presId="urn:microsoft.com/office/officeart/2005/8/layout/vList5"/>
    <dgm:cxn modelId="{35F17309-A408-47C9-B031-17E5E71C4E66}" type="presOf" srcId="{517900AF-DD98-4E1B-AD1E-78D09D827D1B}" destId="{07F0C471-1FDD-4EE9-B122-C5C9CA3F3178}" srcOrd="0" destOrd="0" presId="urn:microsoft.com/office/officeart/2005/8/layout/vList5"/>
    <dgm:cxn modelId="{782A7D48-342C-4DB7-B3F0-66136EC0496A}" type="presOf" srcId="{D2EA1DA3-B530-40BA-8D52-996E260A27E8}" destId="{21DEC89F-FD66-4D1E-A835-EE43B2D44A77}" srcOrd="0" destOrd="1" presId="urn:microsoft.com/office/officeart/2005/8/layout/vList5"/>
    <dgm:cxn modelId="{3721DA54-CDE6-4B2A-BBA4-46454CEC7454}" srcId="{AE9F0880-A3C4-4430-8190-885D9D024BF5}" destId="{7A38C464-66F3-4F09-BBC4-91C4FC673963}" srcOrd="1" destOrd="0" parTransId="{12DB0DF5-1042-4494-BE6E-06B29F3D1A8F}" sibTransId="{8B3B7077-5F23-48DA-8ABD-F060C6E815EE}"/>
    <dgm:cxn modelId="{AA443F83-20EA-4803-B1D5-3FB9B31F6B44}" srcId="{7A38C464-66F3-4F09-BBC4-91C4FC673963}" destId="{41C4B409-1CD6-4E00-A74E-0F2B5A9F3542}" srcOrd="0" destOrd="0" parTransId="{8C27F2DA-6FFF-47F8-9900-39F4AAF77640}" sibTransId="{15267DBC-8B79-40BB-A33E-77701FA6BC1C}"/>
    <dgm:cxn modelId="{566AC65E-35B1-43CE-96CE-8E1C281FE281}" srcId="{9D1A4F5C-EF86-4DA1-9856-140611A03F8D}" destId="{8270BCD4-8B1A-4098-8814-B432AE1BDFA7}" srcOrd="0" destOrd="0" parTransId="{8CDA0DE3-A303-4FF0-B7DD-C627E0E48EA8}" sibTransId="{D5BEDA56-02A9-459D-AEA1-32ACCB57502F}"/>
    <dgm:cxn modelId="{2293A70C-5468-4F67-BBEC-F0530D5D35E1}" type="presOf" srcId="{9D1A4F5C-EF86-4DA1-9856-140611A03F8D}" destId="{E4A61506-EC65-4612-AFA1-BE20A57BD69C}" srcOrd="0" destOrd="0" presId="urn:microsoft.com/office/officeart/2005/8/layout/vList5"/>
    <dgm:cxn modelId="{6FD8E606-0239-4C89-8263-445BC6578E00}" srcId="{AE9F0880-A3C4-4430-8190-885D9D024BF5}" destId="{517900AF-DD98-4E1B-AD1E-78D09D827D1B}" srcOrd="0" destOrd="0" parTransId="{3A862E9A-0FA5-463C-9E2E-A138BD3ECDD6}" sibTransId="{5E06E9B4-05D8-47DC-BC77-E1ACB78DA6EF}"/>
    <dgm:cxn modelId="{238717AB-0F9D-474F-A054-C6F9DA9C1C04}" srcId="{AE9F0880-A3C4-4430-8190-885D9D024BF5}" destId="{9D1A4F5C-EF86-4DA1-9856-140611A03F8D}" srcOrd="2" destOrd="0" parTransId="{65D24745-9689-4B6F-8111-3463A6E087D0}" sibTransId="{EAA2835D-E8FB-4637-8DF4-B5B01512ACFC}"/>
    <dgm:cxn modelId="{63EFAC67-FBE8-4DF3-93D2-EB5F3A6792BB}" type="presParOf" srcId="{AEA97526-02E1-41E3-AD77-04D5144FAA3B}" destId="{700DF05A-09EF-4246-ACE6-60FC49D7E848}" srcOrd="0" destOrd="0" presId="urn:microsoft.com/office/officeart/2005/8/layout/vList5"/>
    <dgm:cxn modelId="{2542C052-9532-4910-81AD-3009C89FD734}" type="presParOf" srcId="{700DF05A-09EF-4246-ACE6-60FC49D7E848}" destId="{07F0C471-1FDD-4EE9-B122-C5C9CA3F3178}" srcOrd="0" destOrd="0" presId="urn:microsoft.com/office/officeart/2005/8/layout/vList5"/>
    <dgm:cxn modelId="{64E81C8C-E4ED-4910-A9E2-2E6D260EB24A}" type="presParOf" srcId="{700DF05A-09EF-4246-ACE6-60FC49D7E848}" destId="{B8F0C326-8FC3-4743-98C8-0A26CB96A782}" srcOrd="1" destOrd="0" presId="urn:microsoft.com/office/officeart/2005/8/layout/vList5"/>
    <dgm:cxn modelId="{556252E4-DF81-483E-8541-36F7F266200D}" type="presParOf" srcId="{AEA97526-02E1-41E3-AD77-04D5144FAA3B}" destId="{82B7EC46-D671-4E49-8FFF-EA1DD2EE6777}" srcOrd="1" destOrd="0" presId="urn:microsoft.com/office/officeart/2005/8/layout/vList5"/>
    <dgm:cxn modelId="{BA2C50B8-470C-4313-B04F-56BEE105FB3E}" type="presParOf" srcId="{AEA97526-02E1-41E3-AD77-04D5144FAA3B}" destId="{018BE358-6A3B-41CF-B851-128F8B405BFA}" srcOrd="2" destOrd="0" presId="urn:microsoft.com/office/officeart/2005/8/layout/vList5"/>
    <dgm:cxn modelId="{5D2D09D5-8AD3-4B42-AA6E-E11ABD376993}" type="presParOf" srcId="{018BE358-6A3B-41CF-B851-128F8B405BFA}" destId="{4B2C6D86-C1EF-4BEC-BC04-7F8BDB2EF4ED}" srcOrd="0" destOrd="0" presId="urn:microsoft.com/office/officeart/2005/8/layout/vList5"/>
    <dgm:cxn modelId="{3FE30080-B99F-40F8-9D2D-2646309D74E9}" type="presParOf" srcId="{018BE358-6A3B-41CF-B851-128F8B405BFA}" destId="{840F6C06-8592-4EE5-918E-E5D016928C96}" srcOrd="1" destOrd="0" presId="urn:microsoft.com/office/officeart/2005/8/layout/vList5"/>
    <dgm:cxn modelId="{F411B433-CBED-4707-AC64-8E6391C97505}" type="presParOf" srcId="{AEA97526-02E1-41E3-AD77-04D5144FAA3B}" destId="{BF25A3E4-E876-4B89-B6D0-CB137CE96C9C}" srcOrd="3" destOrd="0" presId="urn:microsoft.com/office/officeart/2005/8/layout/vList5"/>
    <dgm:cxn modelId="{73892528-FD29-4740-BD33-E1E7728A3C74}" type="presParOf" srcId="{AEA97526-02E1-41E3-AD77-04D5144FAA3B}" destId="{85082CFE-D9B4-4DF6-BE0B-6A4318D2F270}" srcOrd="4" destOrd="0" presId="urn:microsoft.com/office/officeart/2005/8/layout/vList5"/>
    <dgm:cxn modelId="{D42A623C-90DC-4E36-A458-73645920122E}" type="presParOf" srcId="{85082CFE-D9B4-4DF6-BE0B-6A4318D2F270}" destId="{E4A61506-EC65-4612-AFA1-BE20A57BD69C}" srcOrd="0" destOrd="0" presId="urn:microsoft.com/office/officeart/2005/8/layout/vList5"/>
    <dgm:cxn modelId="{DFAAA980-7B21-4DC8-AA55-2245BFCF957A}" type="presParOf" srcId="{85082CFE-D9B4-4DF6-BE0B-6A4318D2F270}" destId="{21DEC89F-FD66-4D1E-A835-EE43B2D44A7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F0880-A3C4-4430-8190-885D9D024BF5}" type="doc">
      <dgm:prSet loTypeId="urn:microsoft.com/office/officeart/2005/8/layout/vList5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pt-BR"/>
        </a:p>
      </dgm:t>
    </dgm:pt>
    <dgm:pt modelId="{517900AF-DD98-4E1B-AD1E-78D09D827D1B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Normatização e Padronização</a:t>
          </a:r>
          <a:endParaRPr lang="pt-BR" sz="1600" b="1" dirty="0">
            <a:solidFill>
              <a:schemeClr val="tx1"/>
            </a:solidFill>
          </a:endParaRPr>
        </a:p>
      </dgm:t>
    </dgm:pt>
    <dgm:pt modelId="{3A862E9A-0FA5-463C-9E2E-A138BD3ECDD6}" type="parTrans" cxnId="{6FD8E606-0239-4C89-8263-445BC6578E00}">
      <dgm:prSet/>
      <dgm:spPr/>
      <dgm:t>
        <a:bodyPr/>
        <a:lstStyle/>
        <a:p>
          <a:endParaRPr lang="pt-BR"/>
        </a:p>
      </dgm:t>
    </dgm:pt>
    <dgm:pt modelId="{5E06E9B4-05D8-47DC-BC77-E1ACB78DA6EF}" type="sibTrans" cxnId="{6FD8E606-0239-4C89-8263-445BC6578E00}">
      <dgm:prSet/>
      <dgm:spPr/>
      <dgm:t>
        <a:bodyPr/>
        <a:lstStyle/>
        <a:p>
          <a:endParaRPr lang="pt-BR"/>
        </a:p>
      </dgm:t>
    </dgm:pt>
    <dgm:pt modelId="{D787E1D5-DFAA-4EF3-A4E8-F427ED489A40}">
      <dgm:prSet phldrT="[Texto]" custT="1"/>
      <dgm:spPr/>
      <dgm:t>
        <a:bodyPr/>
        <a:lstStyle/>
        <a:p>
          <a:r>
            <a:rPr lang="pt-BR" sz="1600" dirty="0" smtClean="0"/>
            <a:t>Edição de Resoluções Normativas, de Política de Segurança da Informação, padronização de documentos para habilitação de benefícios, Manual de Normas </a:t>
          </a:r>
          <a:r>
            <a:rPr lang="pt-BR" sz="1600" dirty="0" err="1" smtClean="0"/>
            <a:t>Médicos-Períciais</a:t>
          </a:r>
          <a:r>
            <a:rPr lang="pt-BR" sz="1600" dirty="0" smtClean="0"/>
            <a:t> do Estado de Rondônia</a:t>
          </a:r>
          <a:endParaRPr lang="pt-BR" sz="1600" dirty="0"/>
        </a:p>
      </dgm:t>
    </dgm:pt>
    <dgm:pt modelId="{C4EB5A3E-EBE8-403A-9543-9B5043880465}" type="parTrans" cxnId="{F2BEB0F7-D9EE-458F-BF86-3C7D52C90049}">
      <dgm:prSet/>
      <dgm:spPr/>
      <dgm:t>
        <a:bodyPr/>
        <a:lstStyle/>
        <a:p>
          <a:endParaRPr lang="pt-BR"/>
        </a:p>
      </dgm:t>
    </dgm:pt>
    <dgm:pt modelId="{11A8B04F-F3F6-45B1-B7D6-DE12699D8F55}" type="sibTrans" cxnId="{F2BEB0F7-D9EE-458F-BF86-3C7D52C90049}">
      <dgm:prSet/>
      <dgm:spPr/>
      <dgm:t>
        <a:bodyPr/>
        <a:lstStyle/>
        <a:p>
          <a:endParaRPr lang="pt-BR"/>
        </a:p>
      </dgm:t>
    </dgm:pt>
    <dgm:pt modelId="{C2673C0D-A35C-4532-8315-FE98D17B2432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Transparência</a:t>
          </a:r>
          <a:endParaRPr lang="pt-BR" sz="1600" b="1" dirty="0">
            <a:solidFill>
              <a:schemeClr val="tx1"/>
            </a:solidFill>
          </a:endParaRPr>
        </a:p>
      </dgm:t>
    </dgm:pt>
    <dgm:pt modelId="{E6ABB573-6C2F-4210-B7BF-159258023886}" type="parTrans" cxnId="{69BBDE6C-573E-4251-A9D8-EF059C14445E}">
      <dgm:prSet/>
      <dgm:spPr/>
      <dgm:t>
        <a:bodyPr/>
        <a:lstStyle/>
        <a:p>
          <a:endParaRPr lang="pt-BR"/>
        </a:p>
      </dgm:t>
    </dgm:pt>
    <dgm:pt modelId="{1E330FBC-02EC-4B92-8AAB-B959B5AB9D70}" type="sibTrans" cxnId="{69BBDE6C-573E-4251-A9D8-EF059C14445E}">
      <dgm:prSet/>
      <dgm:spPr/>
      <dgm:t>
        <a:bodyPr/>
        <a:lstStyle/>
        <a:p>
          <a:endParaRPr lang="pt-BR"/>
        </a:p>
      </dgm:t>
    </dgm:pt>
    <dgm:pt modelId="{16063E3C-37B7-4C76-A898-C9C8C51EEB66}">
      <dgm:prSet phldrT="[Texto]" custT="1"/>
      <dgm:spPr/>
      <dgm:t>
        <a:bodyPr/>
        <a:lstStyle/>
        <a:p>
          <a:r>
            <a:rPr lang="pt-BR" sz="1600" dirty="0" smtClean="0"/>
            <a:t>Site do IPERON;</a:t>
          </a:r>
          <a:endParaRPr lang="pt-BR" sz="1600" dirty="0"/>
        </a:p>
      </dgm:t>
    </dgm:pt>
    <dgm:pt modelId="{3EFB2880-0793-44C9-8025-98506B36AFCA}" type="parTrans" cxnId="{90A74995-F879-4707-80D9-27A5CF38A01B}">
      <dgm:prSet/>
      <dgm:spPr/>
      <dgm:t>
        <a:bodyPr/>
        <a:lstStyle/>
        <a:p>
          <a:endParaRPr lang="pt-BR"/>
        </a:p>
      </dgm:t>
    </dgm:pt>
    <dgm:pt modelId="{3B2D1C68-F4E0-47CD-961A-587E4DA2C7E2}" type="sibTrans" cxnId="{90A74995-F879-4707-80D9-27A5CF38A01B}">
      <dgm:prSet/>
      <dgm:spPr/>
      <dgm:t>
        <a:bodyPr/>
        <a:lstStyle/>
        <a:p>
          <a:endParaRPr lang="pt-BR"/>
        </a:p>
      </dgm:t>
    </dgm:pt>
    <dgm:pt modelId="{9D1A4F5C-EF86-4DA1-9856-140611A03F8D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Capacitação e Certificação</a:t>
          </a:r>
          <a:endParaRPr lang="pt-BR" sz="1600" b="1" dirty="0">
            <a:solidFill>
              <a:schemeClr val="tx1"/>
            </a:solidFill>
          </a:endParaRPr>
        </a:p>
      </dgm:t>
    </dgm:pt>
    <dgm:pt modelId="{65D24745-9689-4B6F-8111-3463A6E087D0}" type="parTrans" cxnId="{238717AB-0F9D-474F-A054-C6F9DA9C1C04}">
      <dgm:prSet/>
      <dgm:spPr/>
      <dgm:t>
        <a:bodyPr/>
        <a:lstStyle/>
        <a:p>
          <a:endParaRPr lang="pt-BR"/>
        </a:p>
      </dgm:t>
    </dgm:pt>
    <dgm:pt modelId="{EAA2835D-E8FB-4637-8DF4-B5B01512ACFC}" type="sibTrans" cxnId="{238717AB-0F9D-474F-A054-C6F9DA9C1C04}">
      <dgm:prSet/>
      <dgm:spPr/>
      <dgm:t>
        <a:bodyPr/>
        <a:lstStyle/>
        <a:p>
          <a:endParaRPr lang="pt-BR"/>
        </a:p>
      </dgm:t>
    </dgm:pt>
    <dgm:pt modelId="{8270BCD4-8B1A-4098-8814-B432AE1BDFA7}">
      <dgm:prSet custT="1"/>
      <dgm:spPr/>
      <dgm:t>
        <a:bodyPr/>
        <a:lstStyle/>
        <a:p>
          <a:r>
            <a:rPr lang="pt-BR" sz="1400" dirty="0" smtClean="0"/>
            <a:t>Agenda Anual (Abril Verde, Ciclo de Palestras e Semana do Servidor);</a:t>
          </a:r>
          <a:endParaRPr lang="pt-BR" sz="1400" dirty="0"/>
        </a:p>
      </dgm:t>
    </dgm:pt>
    <dgm:pt modelId="{8CDA0DE3-A303-4FF0-B7DD-C627E0E48EA8}" type="parTrans" cxnId="{566AC65E-35B1-43CE-96CE-8E1C281FE281}">
      <dgm:prSet/>
      <dgm:spPr/>
      <dgm:t>
        <a:bodyPr/>
        <a:lstStyle/>
        <a:p>
          <a:endParaRPr lang="pt-BR"/>
        </a:p>
      </dgm:t>
    </dgm:pt>
    <dgm:pt modelId="{D5BEDA56-02A9-459D-AEA1-32ACCB57502F}" type="sibTrans" cxnId="{566AC65E-35B1-43CE-96CE-8E1C281FE281}">
      <dgm:prSet/>
      <dgm:spPr/>
      <dgm:t>
        <a:bodyPr/>
        <a:lstStyle/>
        <a:p>
          <a:endParaRPr lang="pt-BR"/>
        </a:p>
      </dgm:t>
    </dgm:pt>
    <dgm:pt modelId="{95BA98D7-4E45-4AE8-B3AA-BC0E2C08BCF5}">
      <dgm:prSet custT="1"/>
      <dgm:spPr/>
      <dgm:t>
        <a:bodyPr/>
        <a:lstStyle/>
        <a:p>
          <a:r>
            <a:rPr lang="pt-BR" sz="1400" dirty="0" smtClean="0"/>
            <a:t>Cursos de capacitação e treinamento de servidores e membros dos Conselhos;</a:t>
          </a:r>
          <a:endParaRPr lang="pt-BR" sz="1400" dirty="0"/>
        </a:p>
      </dgm:t>
    </dgm:pt>
    <dgm:pt modelId="{753F5717-59E3-416B-AE0A-55D8CC9B8941}" type="parTrans" cxnId="{854602B1-0B3C-413E-833E-DEA8A39DC414}">
      <dgm:prSet/>
      <dgm:spPr/>
      <dgm:t>
        <a:bodyPr/>
        <a:lstStyle/>
        <a:p>
          <a:endParaRPr lang="pt-BR"/>
        </a:p>
      </dgm:t>
    </dgm:pt>
    <dgm:pt modelId="{637DE774-0F8B-475A-AE4F-AA0A3B4F9BC5}" type="sibTrans" cxnId="{854602B1-0B3C-413E-833E-DEA8A39DC414}">
      <dgm:prSet/>
      <dgm:spPr/>
      <dgm:t>
        <a:bodyPr/>
        <a:lstStyle/>
        <a:p>
          <a:endParaRPr lang="pt-BR"/>
        </a:p>
      </dgm:t>
    </dgm:pt>
    <dgm:pt modelId="{5024BB0B-28A7-4A8F-A394-CD395C22221B}">
      <dgm:prSet custT="1"/>
      <dgm:spPr/>
      <dgm:t>
        <a:bodyPr/>
        <a:lstStyle/>
        <a:p>
          <a:endParaRPr lang="pt-BR" sz="1400" dirty="0"/>
        </a:p>
      </dgm:t>
    </dgm:pt>
    <dgm:pt modelId="{2350B054-0137-4026-9CCA-061F9E8D3DCB}" type="parTrans" cxnId="{F496F4F0-0326-4795-8B91-29D65C40C6D5}">
      <dgm:prSet/>
      <dgm:spPr/>
      <dgm:t>
        <a:bodyPr/>
        <a:lstStyle/>
        <a:p>
          <a:endParaRPr lang="pt-BR"/>
        </a:p>
      </dgm:t>
    </dgm:pt>
    <dgm:pt modelId="{4E1E9116-37E4-45C5-B0F2-52B090E9ADFB}" type="sibTrans" cxnId="{F496F4F0-0326-4795-8B91-29D65C40C6D5}">
      <dgm:prSet/>
      <dgm:spPr/>
      <dgm:t>
        <a:bodyPr/>
        <a:lstStyle/>
        <a:p>
          <a:endParaRPr lang="pt-BR"/>
        </a:p>
      </dgm:t>
    </dgm:pt>
    <dgm:pt modelId="{4434FD24-AB53-4518-BC70-A35896B108A9}">
      <dgm:prSet custT="1"/>
      <dgm:spPr/>
      <dgm:t>
        <a:bodyPr/>
        <a:lstStyle/>
        <a:p>
          <a:r>
            <a:rPr lang="pt-BR" sz="1400" dirty="0" smtClean="0"/>
            <a:t>Pós-graduação em Regime Geral de Previdência Social (26 servidores)</a:t>
          </a:r>
          <a:endParaRPr lang="pt-BR" sz="1400" dirty="0"/>
        </a:p>
      </dgm:t>
    </dgm:pt>
    <dgm:pt modelId="{2CCF3849-A63F-40CF-AC94-A805F288454E}" type="parTrans" cxnId="{B036D4FB-A68C-42E6-81F4-3F081037E5E7}">
      <dgm:prSet/>
      <dgm:spPr/>
      <dgm:t>
        <a:bodyPr/>
        <a:lstStyle/>
        <a:p>
          <a:endParaRPr lang="pt-BR"/>
        </a:p>
      </dgm:t>
    </dgm:pt>
    <dgm:pt modelId="{CC0223CA-60C1-4CA4-9F25-CE98FD7815A8}" type="sibTrans" cxnId="{B036D4FB-A68C-42E6-81F4-3F081037E5E7}">
      <dgm:prSet/>
      <dgm:spPr/>
      <dgm:t>
        <a:bodyPr/>
        <a:lstStyle/>
        <a:p>
          <a:endParaRPr lang="pt-BR"/>
        </a:p>
      </dgm:t>
    </dgm:pt>
    <dgm:pt modelId="{2FB8B444-DA43-41B7-9F73-A669BCC507C2}">
      <dgm:prSet custT="1"/>
      <dgm:spPr/>
      <dgm:t>
        <a:bodyPr/>
        <a:lstStyle/>
        <a:p>
          <a:r>
            <a:rPr lang="pt-BR" sz="1400" dirty="0" smtClean="0"/>
            <a:t>O IPERON possui 2 servidores CPA-10 e 1 servidor CPA-20;</a:t>
          </a:r>
          <a:endParaRPr lang="pt-BR" sz="1400" dirty="0"/>
        </a:p>
      </dgm:t>
    </dgm:pt>
    <dgm:pt modelId="{E724E019-FE8B-4866-A5B0-EA7AC2243A97}" type="parTrans" cxnId="{6BF17EC9-4A98-4EAB-A97D-DB9C70CE0172}">
      <dgm:prSet/>
      <dgm:spPr/>
      <dgm:t>
        <a:bodyPr/>
        <a:lstStyle/>
        <a:p>
          <a:endParaRPr lang="pt-BR"/>
        </a:p>
      </dgm:t>
    </dgm:pt>
    <dgm:pt modelId="{A8CBF23C-F084-44B1-BDE7-ABF0D0842262}" type="sibTrans" cxnId="{6BF17EC9-4A98-4EAB-A97D-DB9C70CE0172}">
      <dgm:prSet/>
      <dgm:spPr/>
      <dgm:t>
        <a:bodyPr/>
        <a:lstStyle/>
        <a:p>
          <a:endParaRPr lang="pt-BR"/>
        </a:p>
      </dgm:t>
    </dgm:pt>
    <dgm:pt modelId="{0E7A95A2-6C8C-45B4-8257-F9E510E4984C}">
      <dgm:prSet phldrT="[Texto]" custT="1"/>
      <dgm:spPr/>
      <dgm:t>
        <a:bodyPr/>
        <a:lstStyle/>
        <a:p>
          <a:r>
            <a:rPr lang="pt-BR" sz="1600" dirty="0" smtClean="0"/>
            <a:t>Comunicação com o Segurado;</a:t>
          </a:r>
          <a:endParaRPr lang="pt-BR" sz="1600" dirty="0"/>
        </a:p>
      </dgm:t>
    </dgm:pt>
    <dgm:pt modelId="{F6C3601D-5145-45C1-A52F-CFBBEACEA466}" type="parTrans" cxnId="{E2B0A26C-F8FB-432D-B7EB-9C346F60DC87}">
      <dgm:prSet/>
      <dgm:spPr/>
      <dgm:t>
        <a:bodyPr/>
        <a:lstStyle/>
        <a:p>
          <a:endParaRPr lang="pt-BR"/>
        </a:p>
      </dgm:t>
    </dgm:pt>
    <dgm:pt modelId="{58A88AA9-EEB1-4A89-82BC-5B78013DB0CF}" type="sibTrans" cxnId="{E2B0A26C-F8FB-432D-B7EB-9C346F60DC87}">
      <dgm:prSet/>
      <dgm:spPr/>
      <dgm:t>
        <a:bodyPr/>
        <a:lstStyle/>
        <a:p>
          <a:endParaRPr lang="pt-BR"/>
        </a:p>
      </dgm:t>
    </dgm:pt>
    <dgm:pt modelId="{BC1617C8-1241-42C5-B889-4FB6B921F7D4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Quadro de Pessoal</a:t>
          </a:r>
          <a:endParaRPr lang="pt-BR" sz="1600" b="1" dirty="0">
            <a:solidFill>
              <a:schemeClr val="tx1"/>
            </a:solidFill>
          </a:endParaRPr>
        </a:p>
      </dgm:t>
    </dgm:pt>
    <dgm:pt modelId="{6738AECF-6F87-4ACE-8CA8-7D95C441EFA3}" type="parTrans" cxnId="{B9E7C37D-005B-4C52-B0B6-AB8F18D674DF}">
      <dgm:prSet/>
      <dgm:spPr/>
      <dgm:t>
        <a:bodyPr/>
        <a:lstStyle/>
        <a:p>
          <a:endParaRPr lang="pt-BR"/>
        </a:p>
      </dgm:t>
    </dgm:pt>
    <dgm:pt modelId="{51F98385-03DD-4134-8994-CAF98E9A5B14}" type="sibTrans" cxnId="{B9E7C37D-005B-4C52-B0B6-AB8F18D674DF}">
      <dgm:prSet/>
      <dgm:spPr/>
      <dgm:t>
        <a:bodyPr/>
        <a:lstStyle/>
        <a:p>
          <a:endParaRPr lang="pt-BR"/>
        </a:p>
      </dgm:t>
    </dgm:pt>
    <dgm:pt modelId="{B0DE07C6-0171-45BC-A06D-7ECE9DB95457}">
      <dgm:prSet/>
      <dgm:spPr/>
      <dgm:t>
        <a:bodyPr/>
        <a:lstStyle/>
        <a:p>
          <a:endParaRPr lang="pt-BR" sz="2000"/>
        </a:p>
      </dgm:t>
    </dgm:pt>
    <dgm:pt modelId="{2F4C09DD-0451-4DE4-BD13-760A7BC16F90}" type="parTrans" cxnId="{71A7130C-49C8-40AA-BA33-939F52C1729E}">
      <dgm:prSet/>
      <dgm:spPr/>
      <dgm:t>
        <a:bodyPr/>
        <a:lstStyle/>
        <a:p>
          <a:endParaRPr lang="pt-BR"/>
        </a:p>
      </dgm:t>
    </dgm:pt>
    <dgm:pt modelId="{7EFFBAC2-1316-4EFE-BFFB-A5BC9B304473}" type="sibTrans" cxnId="{71A7130C-49C8-40AA-BA33-939F52C1729E}">
      <dgm:prSet/>
      <dgm:spPr/>
      <dgm:t>
        <a:bodyPr/>
        <a:lstStyle/>
        <a:p>
          <a:endParaRPr lang="pt-BR"/>
        </a:p>
      </dgm:t>
    </dgm:pt>
    <dgm:pt modelId="{5A218076-91B8-4A38-BBDC-AAB76CF60EAD}">
      <dgm:prSet custT="1"/>
      <dgm:spPr/>
      <dgm:t>
        <a:bodyPr/>
        <a:lstStyle/>
        <a:p>
          <a:r>
            <a:rPr lang="pt-BR" sz="1600" dirty="0" smtClean="0"/>
            <a:t>Servidores concursados e enquadrados no PCCS;</a:t>
          </a:r>
          <a:endParaRPr lang="pt-BR" sz="1600" dirty="0"/>
        </a:p>
      </dgm:t>
    </dgm:pt>
    <dgm:pt modelId="{7C61C85D-47BA-43B3-B829-8E9FAA4C6048}" type="parTrans" cxnId="{2DD7699A-44C6-4F70-89D4-CE5F5F117A46}">
      <dgm:prSet/>
      <dgm:spPr/>
      <dgm:t>
        <a:bodyPr/>
        <a:lstStyle/>
        <a:p>
          <a:endParaRPr lang="pt-BR"/>
        </a:p>
      </dgm:t>
    </dgm:pt>
    <dgm:pt modelId="{F43197C3-05EE-4286-AB96-A265B72FD50B}" type="sibTrans" cxnId="{2DD7699A-44C6-4F70-89D4-CE5F5F117A46}">
      <dgm:prSet/>
      <dgm:spPr/>
      <dgm:t>
        <a:bodyPr/>
        <a:lstStyle/>
        <a:p>
          <a:endParaRPr lang="pt-BR"/>
        </a:p>
      </dgm:t>
    </dgm:pt>
    <dgm:pt modelId="{AEA97526-02E1-41E3-AD77-04D5144FAA3B}" type="pres">
      <dgm:prSet presAssocID="{AE9F0880-A3C4-4430-8190-885D9D024B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0DF05A-09EF-4246-ACE6-60FC49D7E848}" type="pres">
      <dgm:prSet presAssocID="{517900AF-DD98-4E1B-AD1E-78D09D827D1B}" presName="linNode" presStyleCnt="0"/>
      <dgm:spPr/>
    </dgm:pt>
    <dgm:pt modelId="{07F0C471-1FDD-4EE9-B122-C5C9CA3F3178}" type="pres">
      <dgm:prSet presAssocID="{517900AF-DD98-4E1B-AD1E-78D09D827D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F0C326-8FC3-4743-98C8-0A26CB96A782}" type="pres">
      <dgm:prSet presAssocID="{517900AF-DD98-4E1B-AD1E-78D09D827D1B}" presName="descendantText" presStyleLbl="alignAccFollowNode1" presStyleIdx="0" presStyleCnt="4" custScaleY="118076" custLinFactNeighborY="529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B7EC46-D671-4E49-8FFF-EA1DD2EE6777}" type="pres">
      <dgm:prSet presAssocID="{5E06E9B4-05D8-47DC-BC77-E1ACB78DA6EF}" presName="sp" presStyleCnt="0"/>
      <dgm:spPr/>
    </dgm:pt>
    <dgm:pt modelId="{85082CFE-D9B4-4DF6-BE0B-6A4318D2F270}" type="pres">
      <dgm:prSet presAssocID="{9D1A4F5C-EF86-4DA1-9856-140611A03F8D}" presName="linNode" presStyleCnt="0"/>
      <dgm:spPr/>
    </dgm:pt>
    <dgm:pt modelId="{E4A61506-EC65-4612-AFA1-BE20A57BD69C}" type="pres">
      <dgm:prSet presAssocID="{9D1A4F5C-EF86-4DA1-9856-140611A03F8D}" presName="parentText" presStyleLbl="node1" presStyleIdx="1" presStyleCnt="4" custScaleY="17150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DEC89F-FD66-4D1E-A835-EE43B2D44A77}" type="pres">
      <dgm:prSet presAssocID="{9D1A4F5C-EF86-4DA1-9856-140611A03F8D}" presName="descendantText" presStyleLbl="alignAccFollowNode1" presStyleIdx="1" presStyleCnt="4" custScaleY="1732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56A0C6-CF0F-4C3A-8D09-955E2A773C9D}" type="pres">
      <dgm:prSet presAssocID="{EAA2835D-E8FB-4637-8DF4-B5B01512ACFC}" presName="sp" presStyleCnt="0"/>
      <dgm:spPr/>
    </dgm:pt>
    <dgm:pt modelId="{40F86795-8A80-4F3C-ADD1-7B2B99DD067D}" type="pres">
      <dgm:prSet presAssocID="{C2673C0D-A35C-4532-8315-FE98D17B2432}" presName="linNode" presStyleCnt="0"/>
      <dgm:spPr/>
    </dgm:pt>
    <dgm:pt modelId="{7299122D-CF93-4F91-B0DD-7939839B928A}" type="pres">
      <dgm:prSet presAssocID="{C2673C0D-A35C-4532-8315-FE98D17B243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D93A00-9D6C-419B-9B53-E47573B37ED8}" type="pres">
      <dgm:prSet presAssocID="{C2673C0D-A35C-4532-8315-FE98D17B243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C3299C-B276-46D1-8C7C-1BFF54D51A3C}" type="pres">
      <dgm:prSet presAssocID="{1E330FBC-02EC-4B92-8AAB-B959B5AB9D70}" presName="sp" presStyleCnt="0"/>
      <dgm:spPr/>
    </dgm:pt>
    <dgm:pt modelId="{EA60B1C8-9323-4A5A-ABBB-8B72E1E694C4}" type="pres">
      <dgm:prSet presAssocID="{BC1617C8-1241-42C5-B889-4FB6B921F7D4}" presName="linNode" presStyleCnt="0"/>
      <dgm:spPr/>
    </dgm:pt>
    <dgm:pt modelId="{44C1CBD6-C2CD-4085-B3B0-62E2237CA03B}" type="pres">
      <dgm:prSet presAssocID="{BC1617C8-1241-42C5-B889-4FB6B921F7D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1EC369-1943-411A-A1C6-89BD733466C4}" type="pres">
      <dgm:prSet presAssocID="{BC1617C8-1241-42C5-B889-4FB6B921F7D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FC09ED3-C4D4-4268-8941-90A0B9D0B175}" type="presOf" srcId="{8270BCD4-8B1A-4098-8814-B432AE1BDFA7}" destId="{21DEC89F-FD66-4D1E-A835-EE43B2D44A77}" srcOrd="0" destOrd="0" presId="urn:microsoft.com/office/officeart/2005/8/layout/vList5"/>
    <dgm:cxn modelId="{854602B1-0B3C-413E-833E-DEA8A39DC414}" srcId="{9D1A4F5C-EF86-4DA1-9856-140611A03F8D}" destId="{95BA98D7-4E45-4AE8-B3AA-BC0E2C08BCF5}" srcOrd="1" destOrd="0" parTransId="{753F5717-59E3-416B-AE0A-55D8CC9B8941}" sibTransId="{637DE774-0F8B-475A-AE4F-AA0A3B4F9BC5}"/>
    <dgm:cxn modelId="{EDC3D44C-9651-47C3-B085-B1854D566EC8}" type="presOf" srcId="{C2673C0D-A35C-4532-8315-FE98D17B2432}" destId="{7299122D-CF93-4F91-B0DD-7939839B928A}" srcOrd="0" destOrd="0" presId="urn:microsoft.com/office/officeart/2005/8/layout/vList5"/>
    <dgm:cxn modelId="{90A74995-F879-4707-80D9-27A5CF38A01B}" srcId="{C2673C0D-A35C-4532-8315-FE98D17B2432}" destId="{16063E3C-37B7-4C76-A898-C9C8C51EEB66}" srcOrd="0" destOrd="0" parTransId="{3EFB2880-0793-44C9-8025-98506B36AFCA}" sibTransId="{3B2D1C68-F4E0-47CD-961A-587E4DA2C7E2}"/>
    <dgm:cxn modelId="{262565C1-7C38-4F6E-8286-65798B655D91}" type="presOf" srcId="{AE9F0880-A3C4-4430-8190-885D9D024BF5}" destId="{AEA97526-02E1-41E3-AD77-04D5144FAA3B}" srcOrd="0" destOrd="0" presId="urn:microsoft.com/office/officeart/2005/8/layout/vList5"/>
    <dgm:cxn modelId="{0BAF7913-50A7-441B-BAF3-FC9FC177BE88}" type="presOf" srcId="{95BA98D7-4E45-4AE8-B3AA-BC0E2C08BCF5}" destId="{21DEC89F-FD66-4D1E-A835-EE43B2D44A77}" srcOrd="0" destOrd="1" presId="urn:microsoft.com/office/officeart/2005/8/layout/vList5"/>
    <dgm:cxn modelId="{D986063D-6352-46E1-AB18-FABB9F35D0B2}" type="presOf" srcId="{5A218076-91B8-4A38-BBDC-AAB76CF60EAD}" destId="{6A1EC369-1943-411A-A1C6-89BD733466C4}" srcOrd="0" destOrd="1" presId="urn:microsoft.com/office/officeart/2005/8/layout/vList5"/>
    <dgm:cxn modelId="{6BF17EC9-4A98-4EAB-A97D-DB9C70CE0172}" srcId="{9D1A4F5C-EF86-4DA1-9856-140611A03F8D}" destId="{2FB8B444-DA43-41B7-9F73-A669BCC507C2}" srcOrd="3" destOrd="0" parTransId="{E724E019-FE8B-4866-A5B0-EA7AC2243A97}" sibTransId="{A8CBF23C-F084-44B1-BDE7-ABF0D0842262}"/>
    <dgm:cxn modelId="{495A9151-DAE7-4EC8-B9A1-C95F61C81438}" type="presOf" srcId="{2FB8B444-DA43-41B7-9F73-A669BCC507C2}" destId="{21DEC89F-FD66-4D1E-A835-EE43B2D44A77}" srcOrd="0" destOrd="3" presId="urn:microsoft.com/office/officeart/2005/8/layout/vList5"/>
    <dgm:cxn modelId="{B9E7C37D-005B-4C52-B0B6-AB8F18D674DF}" srcId="{AE9F0880-A3C4-4430-8190-885D9D024BF5}" destId="{BC1617C8-1241-42C5-B889-4FB6B921F7D4}" srcOrd="3" destOrd="0" parTransId="{6738AECF-6F87-4ACE-8CA8-7D95C441EFA3}" sibTransId="{51F98385-03DD-4134-8994-CAF98E9A5B14}"/>
    <dgm:cxn modelId="{FC462C76-4390-40E4-8E86-67FF84EABA20}" type="presOf" srcId="{16063E3C-37B7-4C76-A898-C9C8C51EEB66}" destId="{ECD93A00-9D6C-419B-9B53-E47573B37ED8}" srcOrd="0" destOrd="0" presId="urn:microsoft.com/office/officeart/2005/8/layout/vList5"/>
    <dgm:cxn modelId="{238717AB-0F9D-474F-A054-C6F9DA9C1C04}" srcId="{AE9F0880-A3C4-4430-8190-885D9D024BF5}" destId="{9D1A4F5C-EF86-4DA1-9856-140611A03F8D}" srcOrd="1" destOrd="0" parTransId="{65D24745-9689-4B6F-8111-3463A6E087D0}" sibTransId="{EAA2835D-E8FB-4637-8DF4-B5B01512ACFC}"/>
    <dgm:cxn modelId="{4FC6AEDA-2CD4-47B5-9F57-3DA06686C291}" type="presOf" srcId="{D787E1D5-DFAA-4EF3-A4E8-F427ED489A40}" destId="{B8F0C326-8FC3-4743-98C8-0A26CB96A782}" srcOrd="0" destOrd="0" presId="urn:microsoft.com/office/officeart/2005/8/layout/vList5"/>
    <dgm:cxn modelId="{E5E40861-AB0C-411C-8338-5564D86DE2FD}" type="presOf" srcId="{0E7A95A2-6C8C-45B4-8257-F9E510E4984C}" destId="{ECD93A00-9D6C-419B-9B53-E47573B37ED8}" srcOrd="0" destOrd="1" presId="urn:microsoft.com/office/officeart/2005/8/layout/vList5"/>
    <dgm:cxn modelId="{E2B0A26C-F8FB-432D-B7EB-9C346F60DC87}" srcId="{C2673C0D-A35C-4532-8315-FE98D17B2432}" destId="{0E7A95A2-6C8C-45B4-8257-F9E510E4984C}" srcOrd="1" destOrd="0" parTransId="{F6C3601D-5145-45C1-A52F-CFBBEACEA466}" sibTransId="{58A88AA9-EEB1-4A89-82BC-5B78013DB0CF}"/>
    <dgm:cxn modelId="{EA98F894-BC7D-4E3D-A319-808D63DD0F29}" type="presOf" srcId="{517900AF-DD98-4E1B-AD1E-78D09D827D1B}" destId="{07F0C471-1FDD-4EE9-B122-C5C9CA3F3178}" srcOrd="0" destOrd="0" presId="urn:microsoft.com/office/officeart/2005/8/layout/vList5"/>
    <dgm:cxn modelId="{69BBDE6C-573E-4251-A9D8-EF059C14445E}" srcId="{AE9F0880-A3C4-4430-8190-885D9D024BF5}" destId="{C2673C0D-A35C-4532-8315-FE98D17B2432}" srcOrd="2" destOrd="0" parTransId="{E6ABB573-6C2F-4210-B7BF-159258023886}" sibTransId="{1E330FBC-02EC-4B92-8AAB-B959B5AB9D70}"/>
    <dgm:cxn modelId="{2DD7699A-44C6-4F70-89D4-CE5F5F117A46}" srcId="{BC1617C8-1241-42C5-B889-4FB6B921F7D4}" destId="{5A218076-91B8-4A38-BBDC-AAB76CF60EAD}" srcOrd="1" destOrd="0" parTransId="{7C61C85D-47BA-43B3-B829-8E9FAA4C6048}" sibTransId="{F43197C3-05EE-4286-AB96-A265B72FD50B}"/>
    <dgm:cxn modelId="{BD57EDD1-97BC-427C-A2F6-A8E940686DE3}" type="presOf" srcId="{5024BB0B-28A7-4A8F-A394-CD395C22221B}" destId="{21DEC89F-FD66-4D1E-A835-EE43B2D44A77}" srcOrd="0" destOrd="4" presId="urn:microsoft.com/office/officeart/2005/8/layout/vList5"/>
    <dgm:cxn modelId="{CC52DAD8-F262-4850-AB7E-A72560987624}" type="presOf" srcId="{4434FD24-AB53-4518-BC70-A35896B108A9}" destId="{21DEC89F-FD66-4D1E-A835-EE43B2D44A77}" srcOrd="0" destOrd="2" presId="urn:microsoft.com/office/officeart/2005/8/layout/vList5"/>
    <dgm:cxn modelId="{B036D4FB-A68C-42E6-81F4-3F081037E5E7}" srcId="{9D1A4F5C-EF86-4DA1-9856-140611A03F8D}" destId="{4434FD24-AB53-4518-BC70-A35896B108A9}" srcOrd="2" destOrd="0" parTransId="{2CCF3849-A63F-40CF-AC94-A805F288454E}" sibTransId="{CC0223CA-60C1-4CA4-9F25-CE98FD7815A8}"/>
    <dgm:cxn modelId="{6FD8E606-0239-4C89-8263-445BC6578E00}" srcId="{AE9F0880-A3C4-4430-8190-885D9D024BF5}" destId="{517900AF-DD98-4E1B-AD1E-78D09D827D1B}" srcOrd="0" destOrd="0" parTransId="{3A862E9A-0FA5-463C-9E2E-A138BD3ECDD6}" sibTransId="{5E06E9B4-05D8-47DC-BC77-E1ACB78DA6EF}"/>
    <dgm:cxn modelId="{F2BEB0F7-D9EE-458F-BF86-3C7D52C90049}" srcId="{517900AF-DD98-4E1B-AD1E-78D09D827D1B}" destId="{D787E1D5-DFAA-4EF3-A4E8-F427ED489A40}" srcOrd="0" destOrd="0" parTransId="{C4EB5A3E-EBE8-403A-9543-9B5043880465}" sibTransId="{11A8B04F-F3F6-45B1-B7D6-DE12699D8F55}"/>
    <dgm:cxn modelId="{71A7130C-49C8-40AA-BA33-939F52C1729E}" srcId="{BC1617C8-1241-42C5-B889-4FB6B921F7D4}" destId="{B0DE07C6-0171-45BC-A06D-7ECE9DB95457}" srcOrd="0" destOrd="0" parTransId="{2F4C09DD-0451-4DE4-BD13-760A7BC16F90}" sibTransId="{7EFFBAC2-1316-4EFE-BFFB-A5BC9B304473}"/>
    <dgm:cxn modelId="{2A595BD8-7423-40B2-B2A7-9DE4125A5B47}" type="presOf" srcId="{9D1A4F5C-EF86-4DA1-9856-140611A03F8D}" destId="{E4A61506-EC65-4612-AFA1-BE20A57BD69C}" srcOrd="0" destOrd="0" presId="urn:microsoft.com/office/officeart/2005/8/layout/vList5"/>
    <dgm:cxn modelId="{19EE7BAD-8ECC-40B7-90C8-1898AB5D4740}" type="presOf" srcId="{BC1617C8-1241-42C5-B889-4FB6B921F7D4}" destId="{44C1CBD6-C2CD-4085-B3B0-62E2237CA03B}" srcOrd="0" destOrd="0" presId="urn:microsoft.com/office/officeart/2005/8/layout/vList5"/>
    <dgm:cxn modelId="{F496F4F0-0326-4795-8B91-29D65C40C6D5}" srcId="{9D1A4F5C-EF86-4DA1-9856-140611A03F8D}" destId="{5024BB0B-28A7-4A8F-A394-CD395C22221B}" srcOrd="4" destOrd="0" parTransId="{2350B054-0137-4026-9CCA-061F9E8D3DCB}" sibTransId="{4E1E9116-37E4-45C5-B0F2-52B090E9ADFB}"/>
    <dgm:cxn modelId="{566AC65E-35B1-43CE-96CE-8E1C281FE281}" srcId="{9D1A4F5C-EF86-4DA1-9856-140611A03F8D}" destId="{8270BCD4-8B1A-4098-8814-B432AE1BDFA7}" srcOrd="0" destOrd="0" parTransId="{8CDA0DE3-A303-4FF0-B7DD-C627E0E48EA8}" sibTransId="{D5BEDA56-02A9-459D-AEA1-32ACCB57502F}"/>
    <dgm:cxn modelId="{71AA2FE3-FDC1-49D9-8B2F-5601BC12D17B}" type="presOf" srcId="{B0DE07C6-0171-45BC-A06D-7ECE9DB95457}" destId="{6A1EC369-1943-411A-A1C6-89BD733466C4}" srcOrd="0" destOrd="0" presId="urn:microsoft.com/office/officeart/2005/8/layout/vList5"/>
    <dgm:cxn modelId="{0F083B3D-341D-46B4-AED2-881FA75CD491}" type="presParOf" srcId="{AEA97526-02E1-41E3-AD77-04D5144FAA3B}" destId="{700DF05A-09EF-4246-ACE6-60FC49D7E848}" srcOrd="0" destOrd="0" presId="urn:microsoft.com/office/officeart/2005/8/layout/vList5"/>
    <dgm:cxn modelId="{343B97A7-755C-43ED-9EBF-67D76AA22D69}" type="presParOf" srcId="{700DF05A-09EF-4246-ACE6-60FC49D7E848}" destId="{07F0C471-1FDD-4EE9-B122-C5C9CA3F3178}" srcOrd="0" destOrd="0" presId="urn:microsoft.com/office/officeart/2005/8/layout/vList5"/>
    <dgm:cxn modelId="{BB7647FB-C313-4E1A-8DBA-F469FE8BB09B}" type="presParOf" srcId="{700DF05A-09EF-4246-ACE6-60FC49D7E848}" destId="{B8F0C326-8FC3-4743-98C8-0A26CB96A782}" srcOrd="1" destOrd="0" presId="urn:microsoft.com/office/officeart/2005/8/layout/vList5"/>
    <dgm:cxn modelId="{82610216-401B-462E-9A1A-72B4B2EDAA12}" type="presParOf" srcId="{AEA97526-02E1-41E3-AD77-04D5144FAA3B}" destId="{82B7EC46-D671-4E49-8FFF-EA1DD2EE6777}" srcOrd="1" destOrd="0" presId="urn:microsoft.com/office/officeart/2005/8/layout/vList5"/>
    <dgm:cxn modelId="{BE84A03D-3988-405F-B9CD-8196382DA2D6}" type="presParOf" srcId="{AEA97526-02E1-41E3-AD77-04D5144FAA3B}" destId="{85082CFE-D9B4-4DF6-BE0B-6A4318D2F270}" srcOrd="2" destOrd="0" presId="urn:microsoft.com/office/officeart/2005/8/layout/vList5"/>
    <dgm:cxn modelId="{96137209-3BF5-4A0A-BC13-42C771CE9279}" type="presParOf" srcId="{85082CFE-D9B4-4DF6-BE0B-6A4318D2F270}" destId="{E4A61506-EC65-4612-AFA1-BE20A57BD69C}" srcOrd="0" destOrd="0" presId="urn:microsoft.com/office/officeart/2005/8/layout/vList5"/>
    <dgm:cxn modelId="{D57D0FD1-CEF6-427E-A533-8B65C6BF87AF}" type="presParOf" srcId="{85082CFE-D9B4-4DF6-BE0B-6A4318D2F270}" destId="{21DEC89F-FD66-4D1E-A835-EE43B2D44A77}" srcOrd="1" destOrd="0" presId="urn:microsoft.com/office/officeart/2005/8/layout/vList5"/>
    <dgm:cxn modelId="{01ABEF50-FC60-4645-B110-B88BC3CC8DBE}" type="presParOf" srcId="{AEA97526-02E1-41E3-AD77-04D5144FAA3B}" destId="{5C56A0C6-CF0F-4C3A-8D09-955E2A773C9D}" srcOrd="3" destOrd="0" presId="urn:microsoft.com/office/officeart/2005/8/layout/vList5"/>
    <dgm:cxn modelId="{498ABDAB-8CA8-4C89-855E-C14C687E10BC}" type="presParOf" srcId="{AEA97526-02E1-41E3-AD77-04D5144FAA3B}" destId="{40F86795-8A80-4F3C-ADD1-7B2B99DD067D}" srcOrd="4" destOrd="0" presId="urn:microsoft.com/office/officeart/2005/8/layout/vList5"/>
    <dgm:cxn modelId="{1B0DFDAC-860E-4006-9A1C-2EB2CCCB4981}" type="presParOf" srcId="{40F86795-8A80-4F3C-ADD1-7B2B99DD067D}" destId="{7299122D-CF93-4F91-B0DD-7939839B928A}" srcOrd="0" destOrd="0" presId="urn:microsoft.com/office/officeart/2005/8/layout/vList5"/>
    <dgm:cxn modelId="{90212407-15EB-4D8E-975E-EFA41F19196E}" type="presParOf" srcId="{40F86795-8A80-4F3C-ADD1-7B2B99DD067D}" destId="{ECD93A00-9D6C-419B-9B53-E47573B37ED8}" srcOrd="1" destOrd="0" presId="urn:microsoft.com/office/officeart/2005/8/layout/vList5"/>
    <dgm:cxn modelId="{8BE865A3-8005-489C-8F60-C3A61F7CDB75}" type="presParOf" srcId="{AEA97526-02E1-41E3-AD77-04D5144FAA3B}" destId="{56C3299C-B276-46D1-8C7C-1BFF54D51A3C}" srcOrd="5" destOrd="0" presId="urn:microsoft.com/office/officeart/2005/8/layout/vList5"/>
    <dgm:cxn modelId="{6614E119-3D90-4626-85C4-F9A5F1CD4778}" type="presParOf" srcId="{AEA97526-02E1-41E3-AD77-04D5144FAA3B}" destId="{EA60B1C8-9323-4A5A-ABBB-8B72E1E694C4}" srcOrd="6" destOrd="0" presId="urn:microsoft.com/office/officeart/2005/8/layout/vList5"/>
    <dgm:cxn modelId="{6137AEBE-0B24-471C-BFE8-A4CA777C2F1A}" type="presParOf" srcId="{EA60B1C8-9323-4A5A-ABBB-8B72E1E694C4}" destId="{44C1CBD6-C2CD-4085-B3B0-62E2237CA03B}" srcOrd="0" destOrd="0" presId="urn:microsoft.com/office/officeart/2005/8/layout/vList5"/>
    <dgm:cxn modelId="{EA9A30BE-9A40-4D8D-8368-2F39C99B8800}" type="presParOf" srcId="{EA60B1C8-9323-4A5A-ABBB-8B72E1E694C4}" destId="{6A1EC369-1943-411A-A1C6-89BD733466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9F0880-A3C4-4430-8190-885D9D024BF5}" type="doc">
      <dgm:prSet loTypeId="urn:microsoft.com/office/officeart/2005/8/layout/vList5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pt-BR"/>
        </a:p>
      </dgm:t>
    </dgm:pt>
    <dgm:pt modelId="{517900AF-DD98-4E1B-AD1E-78D09D827D1B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Implantação de Folha de Pagamento de todos os Poderes e Órgãos do Estado</a:t>
          </a:r>
          <a:endParaRPr lang="pt-BR" sz="1600" b="1" dirty="0">
            <a:solidFill>
              <a:schemeClr val="tx1"/>
            </a:solidFill>
          </a:endParaRPr>
        </a:p>
      </dgm:t>
    </dgm:pt>
    <dgm:pt modelId="{3A862E9A-0FA5-463C-9E2E-A138BD3ECDD6}" type="parTrans" cxnId="{6FD8E606-0239-4C89-8263-445BC6578E00}">
      <dgm:prSet/>
      <dgm:spPr/>
      <dgm:t>
        <a:bodyPr/>
        <a:lstStyle/>
        <a:p>
          <a:endParaRPr lang="pt-BR"/>
        </a:p>
      </dgm:t>
    </dgm:pt>
    <dgm:pt modelId="{5E06E9B4-05D8-47DC-BC77-E1ACB78DA6EF}" type="sibTrans" cxnId="{6FD8E606-0239-4C89-8263-445BC6578E00}">
      <dgm:prSet/>
      <dgm:spPr/>
      <dgm:t>
        <a:bodyPr/>
        <a:lstStyle/>
        <a:p>
          <a:endParaRPr lang="pt-BR"/>
        </a:p>
      </dgm:t>
    </dgm:pt>
    <dgm:pt modelId="{D787E1D5-DFAA-4EF3-A4E8-F427ED489A40}">
      <dgm:prSet phldrT="[Texto]" custT="1"/>
      <dgm:spPr/>
      <dgm:t>
        <a:bodyPr/>
        <a:lstStyle/>
        <a:p>
          <a:r>
            <a:rPr lang="pt-BR" sz="1400" dirty="0" smtClean="0"/>
            <a:t>Contratação de empresa especializada na prestação de serviços de Sistema de Gestão de Recursos Humanos e Folha de Pagamento, bem como aquisição de software para auditoria na folha de pagamento;</a:t>
          </a:r>
          <a:endParaRPr lang="pt-BR" sz="1400" dirty="0"/>
        </a:p>
      </dgm:t>
    </dgm:pt>
    <dgm:pt modelId="{C4EB5A3E-EBE8-403A-9543-9B5043880465}" type="parTrans" cxnId="{F2BEB0F7-D9EE-458F-BF86-3C7D52C90049}">
      <dgm:prSet/>
      <dgm:spPr/>
      <dgm:t>
        <a:bodyPr/>
        <a:lstStyle/>
        <a:p>
          <a:endParaRPr lang="pt-BR"/>
        </a:p>
      </dgm:t>
    </dgm:pt>
    <dgm:pt modelId="{11A8B04F-F3F6-45B1-B7D6-DE12699D8F55}" type="sibTrans" cxnId="{F2BEB0F7-D9EE-458F-BF86-3C7D52C90049}">
      <dgm:prSet/>
      <dgm:spPr/>
      <dgm:t>
        <a:bodyPr/>
        <a:lstStyle/>
        <a:p>
          <a:endParaRPr lang="pt-BR"/>
        </a:p>
      </dgm:t>
    </dgm:pt>
    <dgm:pt modelId="{C2673C0D-A35C-4532-8315-FE98D17B2432}">
      <dgm:prSet phldrT="[Texto]" custT="1"/>
      <dgm:spPr/>
      <dgm:t>
        <a:bodyPr/>
        <a:lstStyle/>
        <a:p>
          <a:r>
            <a:rPr lang="pt-BR" sz="1600" b="1" dirty="0" err="1" smtClean="0">
              <a:solidFill>
                <a:schemeClr val="tx1"/>
              </a:solidFill>
            </a:rPr>
            <a:t>Manualização</a:t>
          </a:r>
          <a:r>
            <a:rPr lang="pt-BR" sz="1600" b="1" dirty="0" smtClean="0">
              <a:solidFill>
                <a:schemeClr val="tx1"/>
              </a:solidFill>
            </a:rPr>
            <a:t> das atividades de atuação do RPPS</a:t>
          </a:r>
          <a:endParaRPr lang="pt-BR" sz="1600" b="1" dirty="0">
            <a:solidFill>
              <a:schemeClr val="tx1"/>
            </a:solidFill>
          </a:endParaRPr>
        </a:p>
      </dgm:t>
    </dgm:pt>
    <dgm:pt modelId="{E6ABB573-6C2F-4210-B7BF-159258023886}" type="parTrans" cxnId="{69BBDE6C-573E-4251-A9D8-EF059C14445E}">
      <dgm:prSet/>
      <dgm:spPr/>
      <dgm:t>
        <a:bodyPr/>
        <a:lstStyle/>
        <a:p>
          <a:endParaRPr lang="pt-BR"/>
        </a:p>
      </dgm:t>
    </dgm:pt>
    <dgm:pt modelId="{1E330FBC-02EC-4B92-8AAB-B959B5AB9D70}" type="sibTrans" cxnId="{69BBDE6C-573E-4251-A9D8-EF059C14445E}">
      <dgm:prSet/>
      <dgm:spPr/>
      <dgm:t>
        <a:bodyPr/>
        <a:lstStyle/>
        <a:p>
          <a:endParaRPr lang="pt-BR"/>
        </a:p>
      </dgm:t>
    </dgm:pt>
    <dgm:pt modelId="{16063E3C-37B7-4C76-A898-C9C8C51EEB66}">
      <dgm:prSet phldrT="[Texto]" custT="1"/>
      <dgm:spPr/>
      <dgm:t>
        <a:bodyPr/>
        <a:lstStyle/>
        <a:p>
          <a:r>
            <a:rPr lang="pt-BR" sz="1400" dirty="0" smtClean="0"/>
            <a:t>Definida a </a:t>
          </a:r>
          <a:r>
            <a:rPr lang="pt-BR" sz="1400" dirty="0" err="1" smtClean="0"/>
            <a:t>manualização</a:t>
          </a:r>
          <a:r>
            <a:rPr lang="pt-BR" sz="1400" dirty="0" smtClean="0"/>
            <a:t> da Compensação Previdenciária – COMPREV até final de junho/2015;</a:t>
          </a:r>
          <a:endParaRPr lang="pt-BR" sz="1400" dirty="0"/>
        </a:p>
      </dgm:t>
    </dgm:pt>
    <dgm:pt modelId="{3EFB2880-0793-44C9-8025-98506B36AFCA}" type="parTrans" cxnId="{90A74995-F879-4707-80D9-27A5CF38A01B}">
      <dgm:prSet/>
      <dgm:spPr/>
      <dgm:t>
        <a:bodyPr/>
        <a:lstStyle/>
        <a:p>
          <a:endParaRPr lang="pt-BR"/>
        </a:p>
      </dgm:t>
    </dgm:pt>
    <dgm:pt modelId="{3B2D1C68-F4E0-47CD-961A-587E4DA2C7E2}" type="sibTrans" cxnId="{90A74995-F879-4707-80D9-27A5CF38A01B}">
      <dgm:prSet/>
      <dgm:spPr/>
      <dgm:t>
        <a:bodyPr/>
        <a:lstStyle/>
        <a:p>
          <a:endParaRPr lang="pt-BR"/>
        </a:p>
      </dgm:t>
    </dgm:pt>
    <dgm:pt modelId="{509B8129-6C10-4AB2-97E8-A237E63A565F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Instituição do Código de Ética do IPERON</a:t>
          </a:r>
          <a:endParaRPr lang="pt-BR" sz="1600" b="1" dirty="0">
            <a:solidFill>
              <a:schemeClr val="tx1"/>
            </a:solidFill>
          </a:endParaRPr>
        </a:p>
      </dgm:t>
    </dgm:pt>
    <dgm:pt modelId="{DF267111-EE8D-4A30-BC28-D9D55CEBD585}" type="parTrans" cxnId="{6A85B322-7025-401E-8586-F9A98900E4D0}">
      <dgm:prSet/>
      <dgm:spPr/>
      <dgm:t>
        <a:bodyPr/>
        <a:lstStyle/>
        <a:p>
          <a:endParaRPr lang="pt-BR"/>
        </a:p>
      </dgm:t>
    </dgm:pt>
    <dgm:pt modelId="{31A1AEB4-CAFF-4701-8C2C-A860EC737812}" type="sibTrans" cxnId="{6A85B322-7025-401E-8586-F9A98900E4D0}">
      <dgm:prSet/>
      <dgm:spPr/>
      <dgm:t>
        <a:bodyPr/>
        <a:lstStyle/>
        <a:p>
          <a:endParaRPr lang="pt-BR"/>
        </a:p>
      </dgm:t>
    </dgm:pt>
    <dgm:pt modelId="{99EC7CCB-3217-4438-B597-08B642FA7FFB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Censo Previdenciário</a:t>
          </a:r>
          <a:endParaRPr lang="pt-BR" sz="1600" b="1" dirty="0">
            <a:solidFill>
              <a:schemeClr val="tx1"/>
            </a:solidFill>
          </a:endParaRPr>
        </a:p>
      </dgm:t>
    </dgm:pt>
    <dgm:pt modelId="{2D598FAE-FFBD-4A84-AEEA-236970EB6470}" type="parTrans" cxnId="{745C8E88-2B54-43E5-9231-52E65884BA65}">
      <dgm:prSet/>
      <dgm:spPr/>
      <dgm:t>
        <a:bodyPr/>
        <a:lstStyle/>
        <a:p>
          <a:endParaRPr lang="pt-BR"/>
        </a:p>
      </dgm:t>
    </dgm:pt>
    <dgm:pt modelId="{1DB5B21B-C925-4F36-B5C5-04D9F7E4307F}" type="sibTrans" cxnId="{745C8E88-2B54-43E5-9231-52E65884BA65}">
      <dgm:prSet/>
      <dgm:spPr/>
      <dgm:t>
        <a:bodyPr/>
        <a:lstStyle/>
        <a:p>
          <a:endParaRPr lang="pt-BR"/>
        </a:p>
      </dgm:t>
    </dgm:pt>
    <dgm:pt modelId="{DE0589C4-3366-4F4D-B8AD-6A4CC8395AB3}">
      <dgm:prSet custT="1"/>
      <dgm:spPr/>
      <dgm:t>
        <a:bodyPr/>
        <a:lstStyle/>
        <a:p>
          <a:r>
            <a:rPr lang="pt-BR" sz="1400" dirty="0" smtClean="0"/>
            <a:t>Elaboração de proposta de Projeto de Lei instituindo como Política de Estado a realização de Censo Anual. </a:t>
          </a:r>
          <a:endParaRPr lang="pt-BR" sz="1400" dirty="0"/>
        </a:p>
      </dgm:t>
    </dgm:pt>
    <dgm:pt modelId="{A7C87D41-2E62-4B3A-81AB-35A1D9B0F6D6}" type="parTrans" cxnId="{330A71E9-D4B1-45AE-962C-1DC0F629CD97}">
      <dgm:prSet/>
      <dgm:spPr/>
      <dgm:t>
        <a:bodyPr/>
        <a:lstStyle/>
        <a:p>
          <a:endParaRPr lang="pt-BR"/>
        </a:p>
      </dgm:t>
    </dgm:pt>
    <dgm:pt modelId="{F9D833AF-FF51-4502-8B79-C9FEE97784EC}" type="sibTrans" cxnId="{330A71E9-D4B1-45AE-962C-1DC0F629CD97}">
      <dgm:prSet/>
      <dgm:spPr/>
      <dgm:t>
        <a:bodyPr/>
        <a:lstStyle/>
        <a:p>
          <a:endParaRPr lang="pt-BR"/>
        </a:p>
      </dgm:t>
    </dgm:pt>
    <dgm:pt modelId="{55FFE60A-3061-4B5E-BDC9-F26F1E2A90FE}">
      <dgm:prSet custT="1"/>
      <dgm:spPr/>
      <dgm:t>
        <a:bodyPr/>
        <a:lstStyle/>
        <a:p>
          <a:r>
            <a:rPr lang="pt-BR" sz="1400" dirty="0" smtClean="0"/>
            <a:t>A minuta de Decreto será encaminhada à COTEL.</a:t>
          </a:r>
          <a:endParaRPr lang="pt-BR" sz="1400" dirty="0"/>
        </a:p>
      </dgm:t>
    </dgm:pt>
    <dgm:pt modelId="{3EA6ED96-EE5D-4E81-A054-6075E18C387D}" type="parTrans" cxnId="{6D1FE80F-D7D9-487A-BB6D-8C97E083BE32}">
      <dgm:prSet/>
      <dgm:spPr/>
      <dgm:t>
        <a:bodyPr/>
        <a:lstStyle/>
        <a:p>
          <a:endParaRPr lang="pt-BR"/>
        </a:p>
      </dgm:t>
    </dgm:pt>
    <dgm:pt modelId="{9FB04449-D9B7-4FF3-8E12-6836352F9B1B}" type="sibTrans" cxnId="{6D1FE80F-D7D9-487A-BB6D-8C97E083BE32}">
      <dgm:prSet/>
      <dgm:spPr/>
      <dgm:t>
        <a:bodyPr/>
        <a:lstStyle/>
        <a:p>
          <a:endParaRPr lang="pt-BR"/>
        </a:p>
      </dgm:t>
    </dgm:pt>
    <dgm:pt modelId="{836386B8-B30A-4A7A-ACAF-9F522FEE8F0B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Mapeamento das Atividades do RPPS</a:t>
          </a:r>
          <a:endParaRPr lang="pt-BR" sz="1600" b="1" dirty="0">
            <a:solidFill>
              <a:schemeClr val="tx1"/>
            </a:solidFill>
          </a:endParaRPr>
        </a:p>
      </dgm:t>
    </dgm:pt>
    <dgm:pt modelId="{927E7CF8-8E24-44B4-A801-8357F217C2CB}" type="parTrans" cxnId="{E6F6370C-DEE9-449D-A640-9EF37239A8EA}">
      <dgm:prSet/>
      <dgm:spPr/>
      <dgm:t>
        <a:bodyPr/>
        <a:lstStyle/>
        <a:p>
          <a:endParaRPr lang="pt-BR"/>
        </a:p>
      </dgm:t>
    </dgm:pt>
    <dgm:pt modelId="{13EDF4A9-C17F-4B33-92DA-5D1F3AD2F262}" type="sibTrans" cxnId="{E6F6370C-DEE9-449D-A640-9EF37239A8EA}">
      <dgm:prSet/>
      <dgm:spPr/>
      <dgm:t>
        <a:bodyPr/>
        <a:lstStyle/>
        <a:p>
          <a:endParaRPr lang="pt-BR"/>
        </a:p>
      </dgm:t>
    </dgm:pt>
    <dgm:pt modelId="{15D049CB-CF02-4CBF-BF93-779C699A1288}">
      <dgm:prSet custT="1"/>
      <dgm:spPr/>
      <dgm:t>
        <a:bodyPr/>
        <a:lstStyle/>
        <a:p>
          <a:r>
            <a:rPr lang="pt-BR" sz="1400" dirty="0" smtClean="0"/>
            <a:t>Em fase final de elaboração.</a:t>
          </a:r>
          <a:endParaRPr lang="pt-BR" sz="1400" dirty="0"/>
        </a:p>
      </dgm:t>
    </dgm:pt>
    <dgm:pt modelId="{96D36F6C-2639-4D09-B983-CD0C6805D675}" type="parTrans" cxnId="{5D24C587-2810-4C8E-8C09-3B5CE5DEA2B6}">
      <dgm:prSet/>
      <dgm:spPr/>
      <dgm:t>
        <a:bodyPr/>
        <a:lstStyle/>
        <a:p>
          <a:endParaRPr lang="pt-BR"/>
        </a:p>
      </dgm:t>
    </dgm:pt>
    <dgm:pt modelId="{1E9BE25A-DDA4-4361-ABEC-2B47DEDCBD41}" type="sibTrans" cxnId="{5D24C587-2810-4C8E-8C09-3B5CE5DEA2B6}">
      <dgm:prSet/>
      <dgm:spPr/>
      <dgm:t>
        <a:bodyPr/>
        <a:lstStyle/>
        <a:p>
          <a:endParaRPr lang="pt-BR"/>
        </a:p>
      </dgm:t>
    </dgm:pt>
    <dgm:pt modelId="{052854F4-1A7F-459F-A478-7A0A5123F600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Realização de Concurso Público</a:t>
          </a:r>
          <a:endParaRPr lang="pt-BR" sz="1400" b="1" dirty="0">
            <a:solidFill>
              <a:schemeClr val="tx1"/>
            </a:solidFill>
          </a:endParaRPr>
        </a:p>
      </dgm:t>
    </dgm:pt>
    <dgm:pt modelId="{4841B0E8-7A3D-4778-A81C-B03163BB5500}" type="parTrans" cxnId="{6F1A4F13-EC88-4DFD-9F5F-7675B6A926D5}">
      <dgm:prSet/>
      <dgm:spPr/>
      <dgm:t>
        <a:bodyPr/>
        <a:lstStyle/>
        <a:p>
          <a:endParaRPr lang="pt-BR"/>
        </a:p>
      </dgm:t>
    </dgm:pt>
    <dgm:pt modelId="{5C4250D5-7F6B-4A7F-9B4D-5663FE126CDA}" type="sibTrans" cxnId="{6F1A4F13-EC88-4DFD-9F5F-7675B6A926D5}">
      <dgm:prSet/>
      <dgm:spPr/>
      <dgm:t>
        <a:bodyPr/>
        <a:lstStyle/>
        <a:p>
          <a:endParaRPr lang="pt-BR"/>
        </a:p>
      </dgm:t>
    </dgm:pt>
    <dgm:pt modelId="{28B968ED-CC66-4B85-8EE0-2681443B5038}">
      <dgm:prSet phldrT="[Texto]" custT="1"/>
      <dgm:spPr/>
      <dgm:t>
        <a:bodyPr/>
        <a:lstStyle/>
        <a:p>
          <a:r>
            <a:rPr lang="pt-BR" sz="1400" dirty="0" smtClean="0"/>
            <a:t>Migração dos dados financeiros de Agentes Políticos;</a:t>
          </a:r>
          <a:endParaRPr lang="pt-BR" sz="1400" dirty="0"/>
        </a:p>
      </dgm:t>
    </dgm:pt>
    <dgm:pt modelId="{3927426F-6381-402C-BA53-8273A21EFA20}" type="parTrans" cxnId="{049B2BF9-6AF7-48C7-B399-8B4AB22F253F}">
      <dgm:prSet/>
      <dgm:spPr/>
      <dgm:t>
        <a:bodyPr/>
        <a:lstStyle/>
        <a:p>
          <a:endParaRPr lang="pt-BR"/>
        </a:p>
      </dgm:t>
    </dgm:pt>
    <dgm:pt modelId="{34410A86-D911-40F2-87D0-929657E38D66}" type="sibTrans" cxnId="{049B2BF9-6AF7-48C7-B399-8B4AB22F253F}">
      <dgm:prSet/>
      <dgm:spPr/>
      <dgm:t>
        <a:bodyPr/>
        <a:lstStyle/>
        <a:p>
          <a:endParaRPr lang="pt-BR"/>
        </a:p>
      </dgm:t>
    </dgm:pt>
    <dgm:pt modelId="{722A8227-E8C5-49ED-B4E5-C2A56AF3A02F}">
      <dgm:prSet phldrT="[Texto]" custT="1"/>
      <dgm:spPr/>
      <dgm:t>
        <a:bodyPr/>
        <a:lstStyle/>
        <a:p>
          <a:r>
            <a:rPr lang="pt-BR" sz="1400" dirty="0" smtClean="0"/>
            <a:t>Em fase de elaboração, o Manual do Sistema GPREV</a:t>
          </a:r>
          <a:endParaRPr lang="pt-BR" sz="1400" dirty="0"/>
        </a:p>
      </dgm:t>
    </dgm:pt>
    <dgm:pt modelId="{92CF9D39-DDE1-4BF8-98C6-C600A6EE4160}" type="parTrans" cxnId="{EAB29C19-5005-485A-A131-AD5A33637D46}">
      <dgm:prSet/>
      <dgm:spPr/>
      <dgm:t>
        <a:bodyPr/>
        <a:lstStyle/>
        <a:p>
          <a:endParaRPr lang="en-US"/>
        </a:p>
      </dgm:t>
    </dgm:pt>
    <dgm:pt modelId="{A4EAF381-7A35-4B45-80FA-FB7542FEF07E}" type="sibTrans" cxnId="{EAB29C19-5005-485A-A131-AD5A33637D46}">
      <dgm:prSet/>
      <dgm:spPr/>
      <dgm:t>
        <a:bodyPr/>
        <a:lstStyle/>
        <a:p>
          <a:endParaRPr lang="en-US"/>
        </a:p>
      </dgm:t>
    </dgm:pt>
    <dgm:pt modelId="{C374DA2B-D159-46AB-9AE4-355C27DA73DC}">
      <dgm:prSet custT="1"/>
      <dgm:spPr/>
      <dgm:t>
        <a:bodyPr/>
        <a:lstStyle/>
        <a:p>
          <a:r>
            <a:rPr lang="pt-BR" sz="1400" dirty="0" smtClean="0"/>
            <a:t>Proposta de Projeto de Lei que altera a LC 746/2013, ampliando o nº  de cargos de Auditores (10), atuários (2) e Médico-Perito (2).</a:t>
          </a:r>
          <a:endParaRPr lang="pt-BR" sz="1400" dirty="0"/>
        </a:p>
      </dgm:t>
    </dgm:pt>
    <dgm:pt modelId="{7E7A0045-36D0-4434-8CCE-70A0CDCA577B}" type="sibTrans" cxnId="{42A58FFF-5A75-42CA-B0CB-3A7E2408796E}">
      <dgm:prSet/>
      <dgm:spPr/>
      <dgm:t>
        <a:bodyPr/>
        <a:lstStyle/>
        <a:p>
          <a:endParaRPr lang="pt-BR"/>
        </a:p>
      </dgm:t>
    </dgm:pt>
    <dgm:pt modelId="{2D916624-FFC7-4CF2-A9E4-F13B4B5E7CC2}" type="parTrans" cxnId="{42A58FFF-5A75-42CA-B0CB-3A7E2408796E}">
      <dgm:prSet/>
      <dgm:spPr/>
      <dgm:t>
        <a:bodyPr/>
        <a:lstStyle/>
        <a:p>
          <a:endParaRPr lang="pt-BR"/>
        </a:p>
      </dgm:t>
    </dgm:pt>
    <dgm:pt modelId="{0765BE59-47A9-4AD4-B543-B0DC7755C6D7}">
      <dgm:prSet/>
      <dgm:spPr/>
      <dgm:t>
        <a:bodyPr/>
        <a:lstStyle/>
        <a:p>
          <a:endParaRPr lang="pt-BR" sz="1000" dirty="0"/>
        </a:p>
      </dgm:t>
    </dgm:pt>
    <dgm:pt modelId="{FB4A0731-5F90-4BFB-B2FE-93CCA6CD1E27}" type="sibTrans" cxnId="{A589198D-AF41-4EE6-874D-470ACDCB1949}">
      <dgm:prSet/>
      <dgm:spPr/>
      <dgm:t>
        <a:bodyPr/>
        <a:lstStyle/>
        <a:p>
          <a:endParaRPr lang="pt-BR"/>
        </a:p>
      </dgm:t>
    </dgm:pt>
    <dgm:pt modelId="{913DF456-7E0E-4322-9CAC-2F7E301226AB}" type="parTrans" cxnId="{A589198D-AF41-4EE6-874D-470ACDCB1949}">
      <dgm:prSet/>
      <dgm:spPr/>
      <dgm:t>
        <a:bodyPr/>
        <a:lstStyle/>
        <a:p>
          <a:endParaRPr lang="pt-BR"/>
        </a:p>
      </dgm:t>
    </dgm:pt>
    <dgm:pt modelId="{AEA97526-02E1-41E3-AD77-04D5144FAA3B}" type="pres">
      <dgm:prSet presAssocID="{AE9F0880-A3C4-4430-8190-885D9D024B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0DF05A-09EF-4246-ACE6-60FC49D7E848}" type="pres">
      <dgm:prSet presAssocID="{517900AF-DD98-4E1B-AD1E-78D09D827D1B}" presName="linNode" presStyleCnt="0"/>
      <dgm:spPr/>
    </dgm:pt>
    <dgm:pt modelId="{07F0C471-1FDD-4EE9-B122-C5C9CA3F3178}" type="pres">
      <dgm:prSet presAssocID="{517900AF-DD98-4E1B-AD1E-78D09D827D1B}" presName="parentText" presStyleLbl="node1" presStyleIdx="0" presStyleCnt="6" custScaleY="16286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F0C326-8FC3-4743-98C8-0A26CB96A782}" type="pres">
      <dgm:prSet presAssocID="{517900AF-DD98-4E1B-AD1E-78D09D827D1B}" presName="descendantText" presStyleLbl="alignAccFollowNode1" presStyleIdx="0" presStyleCnt="6" custScaleY="209222" custLinFactNeighborY="-26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B7EC46-D671-4E49-8FFF-EA1DD2EE6777}" type="pres">
      <dgm:prSet presAssocID="{5E06E9B4-05D8-47DC-BC77-E1ACB78DA6EF}" presName="sp" presStyleCnt="0"/>
      <dgm:spPr/>
    </dgm:pt>
    <dgm:pt modelId="{9557D99C-ED9E-4CAE-9789-7E8D0593C838}" type="pres">
      <dgm:prSet presAssocID="{99EC7CCB-3217-4438-B597-08B642FA7FFB}" presName="linNode" presStyleCnt="0"/>
      <dgm:spPr/>
    </dgm:pt>
    <dgm:pt modelId="{D0C53B90-A797-4D3C-B959-037629EF94D1}" type="pres">
      <dgm:prSet presAssocID="{99EC7CCB-3217-4438-B597-08B642FA7FFB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816067-5334-4F16-B984-9A44FD05A4A4}" type="pres">
      <dgm:prSet presAssocID="{99EC7CCB-3217-4438-B597-08B642FA7FFB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5E0F7B-92A8-4BB7-B7F9-0120EAD83039}" type="pres">
      <dgm:prSet presAssocID="{1DB5B21B-C925-4F36-B5C5-04D9F7E4307F}" presName="sp" presStyleCnt="0"/>
      <dgm:spPr/>
    </dgm:pt>
    <dgm:pt modelId="{60F3DD8E-7CC0-4B76-BC68-B10462AAE93E}" type="pres">
      <dgm:prSet presAssocID="{509B8129-6C10-4AB2-97E8-A237E63A565F}" presName="linNode" presStyleCnt="0"/>
      <dgm:spPr/>
    </dgm:pt>
    <dgm:pt modelId="{4646F16C-705F-4224-B66D-398296C096AB}" type="pres">
      <dgm:prSet presAssocID="{509B8129-6C10-4AB2-97E8-A237E63A565F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4B1916-CE80-40BF-A256-BA9475DDA300}" type="pres">
      <dgm:prSet presAssocID="{509B8129-6C10-4AB2-97E8-A237E63A565F}" presName="descendantText" presStyleLbl="alignAccFollowNode1" presStyleIdx="2" presStyleCnt="6" custLinFactNeighborX="0" custLinFactNeighborY="605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A616E5-35FC-4A30-A6BE-015EEE5EB18B}" type="pres">
      <dgm:prSet presAssocID="{31A1AEB4-CAFF-4701-8C2C-A860EC737812}" presName="sp" presStyleCnt="0"/>
      <dgm:spPr/>
    </dgm:pt>
    <dgm:pt modelId="{C96034E9-6814-4415-B8D6-75C79BCF5E9B}" type="pres">
      <dgm:prSet presAssocID="{836386B8-B30A-4A7A-ACAF-9F522FEE8F0B}" presName="linNode" presStyleCnt="0"/>
      <dgm:spPr/>
    </dgm:pt>
    <dgm:pt modelId="{B48C23CC-A687-42BC-A1A8-04908915672F}" type="pres">
      <dgm:prSet presAssocID="{836386B8-B30A-4A7A-ACAF-9F522FEE8F0B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6A25A6-D31E-43C5-B193-0085885F44C0}" type="pres">
      <dgm:prSet presAssocID="{836386B8-B30A-4A7A-ACAF-9F522FEE8F0B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E057BC-ABA8-4F9E-B4E1-FFFCC160E4A9}" type="pres">
      <dgm:prSet presAssocID="{13EDF4A9-C17F-4B33-92DA-5D1F3AD2F262}" presName="sp" presStyleCnt="0"/>
      <dgm:spPr/>
    </dgm:pt>
    <dgm:pt modelId="{40F86795-8A80-4F3C-ADD1-7B2B99DD067D}" type="pres">
      <dgm:prSet presAssocID="{C2673C0D-A35C-4532-8315-FE98D17B2432}" presName="linNode" presStyleCnt="0"/>
      <dgm:spPr/>
    </dgm:pt>
    <dgm:pt modelId="{7299122D-CF93-4F91-B0DD-7939839B928A}" type="pres">
      <dgm:prSet presAssocID="{C2673C0D-A35C-4532-8315-FE98D17B2432}" presName="parentText" presStyleLbl="node1" presStyleIdx="4" presStyleCnt="6" custScaleY="12753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D93A00-9D6C-419B-9B53-E47573B37ED8}" type="pres">
      <dgm:prSet presAssocID="{C2673C0D-A35C-4532-8315-FE98D17B2432}" presName="descendantText" presStyleLbl="alignAccFollowNode1" presStyleIdx="4" presStyleCnt="6" custScaleY="2355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C3299C-B276-46D1-8C7C-1BFF54D51A3C}" type="pres">
      <dgm:prSet presAssocID="{1E330FBC-02EC-4B92-8AAB-B959B5AB9D70}" presName="sp" presStyleCnt="0"/>
      <dgm:spPr/>
    </dgm:pt>
    <dgm:pt modelId="{7CD433EE-16E2-4A65-9B30-BF468C6110A5}" type="pres">
      <dgm:prSet presAssocID="{052854F4-1A7F-459F-A478-7A0A5123F600}" presName="linNode" presStyleCnt="0"/>
      <dgm:spPr/>
    </dgm:pt>
    <dgm:pt modelId="{16B2BEF3-2F4F-43DA-B58A-DA6C72A8327A}" type="pres">
      <dgm:prSet presAssocID="{052854F4-1A7F-459F-A478-7A0A5123F600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F8C5A3-FA31-4753-A45F-95A4170F00CB}" type="pres">
      <dgm:prSet presAssocID="{052854F4-1A7F-459F-A478-7A0A5123F600}" presName="descendantText" presStyleLbl="alignAccFollowNode1" presStyleIdx="5" presStyleCnt="6" custScaleY="168721" custLinFactNeighborY="-316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D8D3F28-2A47-43F0-BADD-58F0734D3B63}" type="presOf" srcId="{55FFE60A-3061-4B5E-BDC9-F26F1E2A90FE}" destId="{E24B1916-CE80-40BF-A256-BA9475DDA300}" srcOrd="0" destOrd="0" presId="urn:microsoft.com/office/officeart/2005/8/layout/vList5"/>
    <dgm:cxn modelId="{90A74995-F879-4707-80D9-27A5CF38A01B}" srcId="{C2673C0D-A35C-4532-8315-FE98D17B2432}" destId="{16063E3C-37B7-4C76-A898-C9C8C51EEB66}" srcOrd="0" destOrd="0" parTransId="{3EFB2880-0793-44C9-8025-98506B36AFCA}" sibTransId="{3B2D1C68-F4E0-47CD-961A-587E4DA2C7E2}"/>
    <dgm:cxn modelId="{049B2BF9-6AF7-48C7-B399-8B4AB22F253F}" srcId="{517900AF-DD98-4E1B-AD1E-78D09D827D1B}" destId="{28B968ED-CC66-4B85-8EE0-2681443B5038}" srcOrd="1" destOrd="0" parTransId="{3927426F-6381-402C-BA53-8273A21EFA20}" sibTransId="{34410A86-D911-40F2-87D0-929657E38D66}"/>
    <dgm:cxn modelId="{5D24C587-2810-4C8E-8C09-3B5CE5DEA2B6}" srcId="{836386B8-B30A-4A7A-ACAF-9F522FEE8F0B}" destId="{15D049CB-CF02-4CBF-BF93-779C699A1288}" srcOrd="0" destOrd="0" parTransId="{96D36F6C-2639-4D09-B983-CD0C6805D675}" sibTransId="{1E9BE25A-DDA4-4361-ABEC-2B47DEDCBD41}"/>
    <dgm:cxn modelId="{085AF3E1-BAE7-4FEE-83C8-42211B6C0FF7}" type="presOf" srcId="{C374DA2B-D159-46AB-9AE4-355C27DA73DC}" destId="{83F8C5A3-FA31-4753-A45F-95A4170F00CB}" srcOrd="0" destOrd="1" presId="urn:microsoft.com/office/officeart/2005/8/layout/vList5"/>
    <dgm:cxn modelId="{C025F1FB-B3A3-43B5-8381-CAB5CCE6DE58}" type="presOf" srcId="{517900AF-DD98-4E1B-AD1E-78D09D827D1B}" destId="{07F0C471-1FDD-4EE9-B122-C5C9CA3F3178}" srcOrd="0" destOrd="0" presId="urn:microsoft.com/office/officeart/2005/8/layout/vList5"/>
    <dgm:cxn modelId="{2B25C16E-B85A-4DEC-B3C4-BAA433B52427}" type="presOf" srcId="{052854F4-1A7F-459F-A478-7A0A5123F600}" destId="{16B2BEF3-2F4F-43DA-B58A-DA6C72A8327A}" srcOrd="0" destOrd="0" presId="urn:microsoft.com/office/officeart/2005/8/layout/vList5"/>
    <dgm:cxn modelId="{8B33D9D5-646D-4349-A62D-CC680861F527}" type="presOf" srcId="{509B8129-6C10-4AB2-97E8-A237E63A565F}" destId="{4646F16C-705F-4224-B66D-398296C096AB}" srcOrd="0" destOrd="0" presId="urn:microsoft.com/office/officeart/2005/8/layout/vList5"/>
    <dgm:cxn modelId="{6D1FE80F-D7D9-487A-BB6D-8C97E083BE32}" srcId="{509B8129-6C10-4AB2-97E8-A237E63A565F}" destId="{55FFE60A-3061-4B5E-BDC9-F26F1E2A90FE}" srcOrd="0" destOrd="0" parTransId="{3EA6ED96-EE5D-4E81-A054-6075E18C387D}" sibTransId="{9FB04449-D9B7-4FF3-8E12-6836352F9B1B}"/>
    <dgm:cxn modelId="{021BB277-F3C9-4F41-B051-BBE0CDCCED27}" type="presOf" srcId="{28B968ED-CC66-4B85-8EE0-2681443B5038}" destId="{B8F0C326-8FC3-4743-98C8-0A26CB96A782}" srcOrd="0" destOrd="1" presId="urn:microsoft.com/office/officeart/2005/8/layout/vList5"/>
    <dgm:cxn modelId="{6F1A4F13-EC88-4DFD-9F5F-7675B6A926D5}" srcId="{AE9F0880-A3C4-4430-8190-885D9D024BF5}" destId="{052854F4-1A7F-459F-A478-7A0A5123F600}" srcOrd="5" destOrd="0" parTransId="{4841B0E8-7A3D-4778-A81C-B03163BB5500}" sibTransId="{5C4250D5-7F6B-4A7F-9B4D-5663FE126CDA}"/>
    <dgm:cxn modelId="{A02FE31E-E298-4414-B9CC-EB2526142400}" type="presOf" srcId="{0765BE59-47A9-4AD4-B543-B0DC7755C6D7}" destId="{83F8C5A3-FA31-4753-A45F-95A4170F00CB}" srcOrd="0" destOrd="0" presId="urn:microsoft.com/office/officeart/2005/8/layout/vList5"/>
    <dgm:cxn modelId="{FC4AFC68-DF83-4DE9-B0C2-D2C1D55001D9}" type="presOf" srcId="{836386B8-B30A-4A7A-ACAF-9F522FEE8F0B}" destId="{B48C23CC-A687-42BC-A1A8-04908915672F}" srcOrd="0" destOrd="0" presId="urn:microsoft.com/office/officeart/2005/8/layout/vList5"/>
    <dgm:cxn modelId="{C68A31F6-B3EA-446C-8E68-0626A1C50B31}" type="presOf" srcId="{15D049CB-CF02-4CBF-BF93-779C699A1288}" destId="{0D6A25A6-D31E-43C5-B193-0085885F44C0}" srcOrd="0" destOrd="0" presId="urn:microsoft.com/office/officeart/2005/8/layout/vList5"/>
    <dgm:cxn modelId="{6A85B322-7025-401E-8586-F9A98900E4D0}" srcId="{AE9F0880-A3C4-4430-8190-885D9D024BF5}" destId="{509B8129-6C10-4AB2-97E8-A237E63A565F}" srcOrd="2" destOrd="0" parTransId="{DF267111-EE8D-4A30-BC28-D9D55CEBD585}" sibTransId="{31A1AEB4-CAFF-4701-8C2C-A860EC737812}"/>
    <dgm:cxn modelId="{4A75E056-20AB-48E5-B217-4CC5D3E0E2ED}" type="presOf" srcId="{722A8227-E8C5-49ED-B4E5-C2A56AF3A02F}" destId="{ECD93A00-9D6C-419B-9B53-E47573B37ED8}" srcOrd="0" destOrd="1" presId="urn:microsoft.com/office/officeart/2005/8/layout/vList5"/>
    <dgm:cxn modelId="{9242D4DD-7459-46CD-AB93-EC1DF2904C4C}" type="presOf" srcId="{16063E3C-37B7-4C76-A898-C9C8C51EEB66}" destId="{ECD93A00-9D6C-419B-9B53-E47573B37ED8}" srcOrd="0" destOrd="0" presId="urn:microsoft.com/office/officeart/2005/8/layout/vList5"/>
    <dgm:cxn modelId="{F1DD23E9-9F16-48A0-B398-77C7DDE32C1E}" type="presOf" srcId="{D787E1D5-DFAA-4EF3-A4E8-F427ED489A40}" destId="{B8F0C326-8FC3-4743-98C8-0A26CB96A782}" srcOrd="0" destOrd="0" presId="urn:microsoft.com/office/officeart/2005/8/layout/vList5"/>
    <dgm:cxn modelId="{A589198D-AF41-4EE6-874D-470ACDCB1949}" srcId="{052854F4-1A7F-459F-A478-7A0A5123F600}" destId="{0765BE59-47A9-4AD4-B543-B0DC7755C6D7}" srcOrd="0" destOrd="0" parTransId="{913DF456-7E0E-4322-9CAC-2F7E301226AB}" sibTransId="{FB4A0731-5F90-4BFB-B2FE-93CCA6CD1E27}"/>
    <dgm:cxn modelId="{69BBDE6C-573E-4251-A9D8-EF059C14445E}" srcId="{AE9F0880-A3C4-4430-8190-885D9D024BF5}" destId="{C2673C0D-A35C-4532-8315-FE98D17B2432}" srcOrd="4" destOrd="0" parTransId="{E6ABB573-6C2F-4210-B7BF-159258023886}" sibTransId="{1E330FBC-02EC-4B92-8AAB-B959B5AB9D70}"/>
    <dgm:cxn modelId="{133ADBB9-2D46-4A4D-9E1A-B152C82B7D04}" type="presOf" srcId="{DE0589C4-3366-4F4D-B8AD-6A4CC8395AB3}" destId="{2F816067-5334-4F16-B984-9A44FD05A4A4}" srcOrd="0" destOrd="0" presId="urn:microsoft.com/office/officeart/2005/8/layout/vList5"/>
    <dgm:cxn modelId="{745C8E88-2B54-43E5-9231-52E65884BA65}" srcId="{AE9F0880-A3C4-4430-8190-885D9D024BF5}" destId="{99EC7CCB-3217-4438-B597-08B642FA7FFB}" srcOrd="1" destOrd="0" parTransId="{2D598FAE-FFBD-4A84-AEEA-236970EB6470}" sibTransId="{1DB5B21B-C925-4F36-B5C5-04D9F7E4307F}"/>
    <dgm:cxn modelId="{E6F6370C-DEE9-449D-A640-9EF37239A8EA}" srcId="{AE9F0880-A3C4-4430-8190-885D9D024BF5}" destId="{836386B8-B30A-4A7A-ACAF-9F522FEE8F0B}" srcOrd="3" destOrd="0" parTransId="{927E7CF8-8E24-44B4-A801-8357F217C2CB}" sibTransId="{13EDF4A9-C17F-4B33-92DA-5D1F3AD2F262}"/>
    <dgm:cxn modelId="{FFC61E4A-C832-488E-9939-9B0B63A4DE56}" type="presOf" srcId="{AE9F0880-A3C4-4430-8190-885D9D024BF5}" destId="{AEA97526-02E1-41E3-AD77-04D5144FAA3B}" srcOrd="0" destOrd="0" presId="urn:microsoft.com/office/officeart/2005/8/layout/vList5"/>
    <dgm:cxn modelId="{6FD8E606-0239-4C89-8263-445BC6578E00}" srcId="{AE9F0880-A3C4-4430-8190-885D9D024BF5}" destId="{517900AF-DD98-4E1B-AD1E-78D09D827D1B}" srcOrd="0" destOrd="0" parTransId="{3A862E9A-0FA5-463C-9E2E-A138BD3ECDD6}" sibTransId="{5E06E9B4-05D8-47DC-BC77-E1ACB78DA6EF}"/>
    <dgm:cxn modelId="{EAB29C19-5005-485A-A131-AD5A33637D46}" srcId="{C2673C0D-A35C-4532-8315-FE98D17B2432}" destId="{722A8227-E8C5-49ED-B4E5-C2A56AF3A02F}" srcOrd="1" destOrd="0" parTransId="{92CF9D39-DDE1-4BF8-98C6-C600A6EE4160}" sibTransId="{A4EAF381-7A35-4B45-80FA-FB7542FEF07E}"/>
    <dgm:cxn modelId="{330A71E9-D4B1-45AE-962C-1DC0F629CD97}" srcId="{99EC7CCB-3217-4438-B597-08B642FA7FFB}" destId="{DE0589C4-3366-4F4D-B8AD-6A4CC8395AB3}" srcOrd="0" destOrd="0" parTransId="{A7C87D41-2E62-4B3A-81AB-35A1D9B0F6D6}" sibTransId="{F9D833AF-FF51-4502-8B79-C9FEE97784EC}"/>
    <dgm:cxn modelId="{F2BEB0F7-D9EE-458F-BF86-3C7D52C90049}" srcId="{517900AF-DD98-4E1B-AD1E-78D09D827D1B}" destId="{D787E1D5-DFAA-4EF3-A4E8-F427ED489A40}" srcOrd="0" destOrd="0" parTransId="{C4EB5A3E-EBE8-403A-9543-9B5043880465}" sibTransId="{11A8B04F-F3F6-45B1-B7D6-DE12699D8F55}"/>
    <dgm:cxn modelId="{F22E897C-2A6D-4DA3-AA2D-B7D898355213}" type="presOf" srcId="{C2673C0D-A35C-4532-8315-FE98D17B2432}" destId="{7299122D-CF93-4F91-B0DD-7939839B928A}" srcOrd="0" destOrd="0" presId="urn:microsoft.com/office/officeart/2005/8/layout/vList5"/>
    <dgm:cxn modelId="{42A58FFF-5A75-42CA-B0CB-3A7E2408796E}" srcId="{052854F4-1A7F-459F-A478-7A0A5123F600}" destId="{C374DA2B-D159-46AB-9AE4-355C27DA73DC}" srcOrd="1" destOrd="0" parTransId="{2D916624-FFC7-4CF2-A9E4-F13B4B5E7CC2}" sibTransId="{7E7A0045-36D0-4434-8CCE-70A0CDCA577B}"/>
    <dgm:cxn modelId="{D1D7D967-8EDE-4AB6-B4F9-BE6537C38A5D}" type="presOf" srcId="{99EC7CCB-3217-4438-B597-08B642FA7FFB}" destId="{D0C53B90-A797-4D3C-B959-037629EF94D1}" srcOrd="0" destOrd="0" presId="urn:microsoft.com/office/officeart/2005/8/layout/vList5"/>
    <dgm:cxn modelId="{44D36359-9AD0-435C-9C73-287FD119434D}" type="presParOf" srcId="{AEA97526-02E1-41E3-AD77-04D5144FAA3B}" destId="{700DF05A-09EF-4246-ACE6-60FC49D7E848}" srcOrd="0" destOrd="0" presId="urn:microsoft.com/office/officeart/2005/8/layout/vList5"/>
    <dgm:cxn modelId="{FA41EF80-6747-49D3-BE5C-2546ED3011E8}" type="presParOf" srcId="{700DF05A-09EF-4246-ACE6-60FC49D7E848}" destId="{07F0C471-1FDD-4EE9-B122-C5C9CA3F3178}" srcOrd="0" destOrd="0" presId="urn:microsoft.com/office/officeart/2005/8/layout/vList5"/>
    <dgm:cxn modelId="{0FFF966C-0987-4D93-9CE5-7DAF4A650EBD}" type="presParOf" srcId="{700DF05A-09EF-4246-ACE6-60FC49D7E848}" destId="{B8F0C326-8FC3-4743-98C8-0A26CB96A782}" srcOrd="1" destOrd="0" presId="urn:microsoft.com/office/officeart/2005/8/layout/vList5"/>
    <dgm:cxn modelId="{7DC60A1B-D08D-4663-839E-A84A758825CF}" type="presParOf" srcId="{AEA97526-02E1-41E3-AD77-04D5144FAA3B}" destId="{82B7EC46-D671-4E49-8FFF-EA1DD2EE6777}" srcOrd="1" destOrd="0" presId="urn:microsoft.com/office/officeart/2005/8/layout/vList5"/>
    <dgm:cxn modelId="{3D1E3041-61D4-44FC-BF4D-092E4E1E1930}" type="presParOf" srcId="{AEA97526-02E1-41E3-AD77-04D5144FAA3B}" destId="{9557D99C-ED9E-4CAE-9789-7E8D0593C838}" srcOrd="2" destOrd="0" presId="urn:microsoft.com/office/officeart/2005/8/layout/vList5"/>
    <dgm:cxn modelId="{5EA69071-7E69-4BA5-9D7A-F1D16FFD92D5}" type="presParOf" srcId="{9557D99C-ED9E-4CAE-9789-7E8D0593C838}" destId="{D0C53B90-A797-4D3C-B959-037629EF94D1}" srcOrd="0" destOrd="0" presId="urn:microsoft.com/office/officeart/2005/8/layout/vList5"/>
    <dgm:cxn modelId="{B501200F-37FE-4A55-B915-81CF7F11E52F}" type="presParOf" srcId="{9557D99C-ED9E-4CAE-9789-7E8D0593C838}" destId="{2F816067-5334-4F16-B984-9A44FD05A4A4}" srcOrd="1" destOrd="0" presId="urn:microsoft.com/office/officeart/2005/8/layout/vList5"/>
    <dgm:cxn modelId="{3ABC84C4-697F-4F9F-B0F1-3E24D57A8698}" type="presParOf" srcId="{AEA97526-02E1-41E3-AD77-04D5144FAA3B}" destId="{905E0F7B-92A8-4BB7-B7F9-0120EAD83039}" srcOrd="3" destOrd="0" presId="urn:microsoft.com/office/officeart/2005/8/layout/vList5"/>
    <dgm:cxn modelId="{254F90C5-19F7-4919-8F09-26FD2F4CD113}" type="presParOf" srcId="{AEA97526-02E1-41E3-AD77-04D5144FAA3B}" destId="{60F3DD8E-7CC0-4B76-BC68-B10462AAE93E}" srcOrd="4" destOrd="0" presId="urn:microsoft.com/office/officeart/2005/8/layout/vList5"/>
    <dgm:cxn modelId="{FFC4E197-0A37-4669-A83D-C08A4AB6976E}" type="presParOf" srcId="{60F3DD8E-7CC0-4B76-BC68-B10462AAE93E}" destId="{4646F16C-705F-4224-B66D-398296C096AB}" srcOrd="0" destOrd="0" presId="urn:microsoft.com/office/officeart/2005/8/layout/vList5"/>
    <dgm:cxn modelId="{3914267F-AAA7-412A-AE00-D0BED2A7E27F}" type="presParOf" srcId="{60F3DD8E-7CC0-4B76-BC68-B10462AAE93E}" destId="{E24B1916-CE80-40BF-A256-BA9475DDA300}" srcOrd="1" destOrd="0" presId="urn:microsoft.com/office/officeart/2005/8/layout/vList5"/>
    <dgm:cxn modelId="{9CB04573-1F25-4364-8F41-13515C1FD9A4}" type="presParOf" srcId="{AEA97526-02E1-41E3-AD77-04D5144FAA3B}" destId="{ADA616E5-35FC-4A30-A6BE-015EEE5EB18B}" srcOrd="5" destOrd="0" presId="urn:microsoft.com/office/officeart/2005/8/layout/vList5"/>
    <dgm:cxn modelId="{D6299074-D388-42CB-BC99-8E9510996419}" type="presParOf" srcId="{AEA97526-02E1-41E3-AD77-04D5144FAA3B}" destId="{C96034E9-6814-4415-B8D6-75C79BCF5E9B}" srcOrd="6" destOrd="0" presId="urn:microsoft.com/office/officeart/2005/8/layout/vList5"/>
    <dgm:cxn modelId="{05F22C84-7FA0-4ED8-849F-E8038B7A9949}" type="presParOf" srcId="{C96034E9-6814-4415-B8D6-75C79BCF5E9B}" destId="{B48C23CC-A687-42BC-A1A8-04908915672F}" srcOrd="0" destOrd="0" presId="urn:microsoft.com/office/officeart/2005/8/layout/vList5"/>
    <dgm:cxn modelId="{36AB7153-CE9E-4D75-9C96-664A263A5B5B}" type="presParOf" srcId="{C96034E9-6814-4415-B8D6-75C79BCF5E9B}" destId="{0D6A25A6-D31E-43C5-B193-0085885F44C0}" srcOrd="1" destOrd="0" presId="urn:microsoft.com/office/officeart/2005/8/layout/vList5"/>
    <dgm:cxn modelId="{4EFDE9EC-5FCE-44F5-A03F-37011551849F}" type="presParOf" srcId="{AEA97526-02E1-41E3-AD77-04D5144FAA3B}" destId="{29E057BC-ABA8-4F9E-B4E1-FFFCC160E4A9}" srcOrd="7" destOrd="0" presId="urn:microsoft.com/office/officeart/2005/8/layout/vList5"/>
    <dgm:cxn modelId="{0B837BEB-5ACD-4A19-9D5B-56D14EDBF54C}" type="presParOf" srcId="{AEA97526-02E1-41E3-AD77-04D5144FAA3B}" destId="{40F86795-8A80-4F3C-ADD1-7B2B99DD067D}" srcOrd="8" destOrd="0" presId="urn:microsoft.com/office/officeart/2005/8/layout/vList5"/>
    <dgm:cxn modelId="{65E5E006-E2E6-4A21-8200-7B7E2D0984CC}" type="presParOf" srcId="{40F86795-8A80-4F3C-ADD1-7B2B99DD067D}" destId="{7299122D-CF93-4F91-B0DD-7939839B928A}" srcOrd="0" destOrd="0" presId="urn:microsoft.com/office/officeart/2005/8/layout/vList5"/>
    <dgm:cxn modelId="{43C56077-6064-4EE5-ACB1-2C2B57B0F4CB}" type="presParOf" srcId="{40F86795-8A80-4F3C-ADD1-7B2B99DD067D}" destId="{ECD93A00-9D6C-419B-9B53-E47573B37ED8}" srcOrd="1" destOrd="0" presId="urn:microsoft.com/office/officeart/2005/8/layout/vList5"/>
    <dgm:cxn modelId="{FA68FD62-337C-4C02-A611-99B8E83542F5}" type="presParOf" srcId="{AEA97526-02E1-41E3-AD77-04D5144FAA3B}" destId="{56C3299C-B276-46D1-8C7C-1BFF54D51A3C}" srcOrd="9" destOrd="0" presId="urn:microsoft.com/office/officeart/2005/8/layout/vList5"/>
    <dgm:cxn modelId="{FF303C0B-9291-4086-A1A7-CCFCCBB934C4}" type="presParOf" srcId="{AEA97526-02E1-41E3-AD77-04D5144FAA3B}" destId="{7CD433EE-16E2-4A65-9B30-BF468C6110A5}" srcOrd="10" destOrd="0" presId="urn:microsoft.com/office/officeart/2005/8/layout/vList5"/>
    <dgm:cxn modelId="{734A9E69-4B3B-42F8-83DA-FD5701AF1C78}" type="presParOf" srcId="{7CD433EE-16E2-4A65-9B30-BF468C6110A5}" destId="{16B2BEF3-2F4F-43DA-B58A-DA6C72A8327A}" srcOrd="0" destOrd="0" presId="urn:microsoft.com/office/officeart/2005/8/layout/vList5"/>
    <dgm:cxn modelId="{8A709261-C679-4111-8775-1117F6F8404F}" type="presParOf" srcId="{7CD433EE-16E2-4A65-9B30-BF468C6110A5}" destId="{83F8C5A3-FA31-4753-A45F-95A4170F00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36D7CF-C835-4DDD-8FF9-6E5EB6E674EC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C5FBB2-D64E-48FD-B309-750A751E4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4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8814888" cy="54050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ítulo 3"/>
          <p:cNvSpPr txBox="1">
            <a:spLocks/>
          </p:cNvSpPr>
          <p:nvPr/>
        </p:nvSpPr>
        <p:spPr>
          <a:xfrm>
            <a:off x="251520" y="188640"/>
            <a:ext cx="8435280" cy="828328"/>
          </a:xfrm>
          <a:prstGeom prst="rect">
            <a:avLst/>
          </a:prstGeom>
        </p:spPr>
        <p:txBody>
          <a:bodyPr vert="horz" anchor="t" anchorCtr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734B"/>
                </a:solidFill>
                <a:effectLst/>
                <a:uLnTx/>
                <a:uFillTx/>
                <a:latin typeface="Gill Sans MT Condensed" pitchFamily="34" charset="0"/>
                <a:ea typeface="+mj-ea"/>
                <a:cs typeface="+mj-cs"/>
              </a:rPr>
              <a:t>UNIDADE GESTORA ÚNICA E A MODERNIZAÇÃO DO RPPS DE RONDÔNIA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4B734B"/>
              </a:solidFill>
              <a:effectLst/>
              <a:uLnTx/>
              <a:uFillTx/>
              <a:latin typeface="Gill Sans MT Condense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61080"/>
            <a:ext cx="8435280" cy="5796920"/>
          </a:xfrm>
        </p:spPr>
        <p:txBody>
          <a:bodyPr>
            <a:noAutofit/>
          </a:bodyPr>
          <a:lstStyle/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pt-BR" sz="2100" u="sng" dirty="0">
                <a:solidFill>
                  <a:srgbClr val="000000"/>
                </a:solidFill>
                <a:cs typeface="Arial" charset="0"/>
              </a:rPr>
              <a:t>No âmbito institucional</a:t>
            </a:r>
            <a:r>
              <a:rPr lang="pt-BR" sz="2100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sz="2100" dirty="0">
                <a:solidFill>
                  <a:srgbClr val="000000"/>
                </a:solidFill>
                <a:cs typeface="Arial" charset="0"/>
              </a:rPr>
              <a:t>Demonstrar o grau de consistência do arcabouço organizacional da entidade, permitindo maior visibilidade da governança e gestão do RPPS.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sz="2100" dirty="0">
                <a:solidFill>
                  <a:srgbClr val="000000"/>
                </a:solidFill>
                <a:cs typeface="Arial" charset="0"/>
              </a:rPr>
              <a:t>Viabilizar transparência de informações a respeito da administração da entidade.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pt-BR" sz="2100" u="sng" dirty="0">
                <a:solidFill>
                  <a:srgbClr val="000000"/>
                </a:solidFill>
                <a:cs typeface="Arial" charset="0"/>
              </a:rPr>
              <a:t>No âmbito interno</a:t>
            </a:r>
            <a:r>
              <a:rPr lang="pt-BR" sz="2100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sz="2100" dirty="0">
                <a:solidFill>
                  <a:srgbClr val="000000"/>
                </a:solidFill>
                <a:cs typeface="Arial" charset="0"/>
              </a:rPr>
              <a:t>Estimular a melhoria contínua dos processos, contribuindo para o desenvolvimento organizacional.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sz="2100" dirty="0">
                <a:solidFill>
                  <a:srgbClr val="000000"/>
                </a:solidFill>
                <a:cs typeface="Arial" charset="0"/>
              </a:rPr>
              <a:t>Motivar os dirigentes, gestores e colaboradores em sua educação continuada (profissionalização e capacitação).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sz="2100" dirty="0">
                <a:solidFill>
                  <a:srgbClr val="000000"/>
                </a:solidFill>
                <a:cs typeface="Arial" charset="0"/>
              </a:rPr>
              <a:t>Permitir  maior segurança e confiabilidade nas tomadas de decisões.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pt-BR" sz="2100" u="sng" dirty="0">
                <a:solidFill>
                  <a:srgbClr val="000000"/>
                </a:solidFill>
                <a:cs typeface="Arial" charset="0"/>
              </a:rPr>
              <a:t>No âmbito dos usuários e relacionamentos externos</a:t>
            </a:r>
            <a:r>
              <a:rPr lang="pt-BR" sz="2100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sz="2100" dirty="0">
                <a:solidFill>
                  <a:srgbClr val="000000"/>
                </a:solidFill>
                <a:cs typeface="Arial" charset="0"/>
              </a:rPr>
              <a:t>Promover a credibilidade na relação da prestação dos serviços.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sz="2100" dirty="0">
                <a:solidFill>
                  <a:srgbClr val="000000"/>
                </a:solidFill>
                <a:cs typeface="Arial" charset="0"/>
              </a:rPr>
              <a:t>Proporcionar maior satisfação no relacionamento institucional.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endParaRPr lang="en-US" sz="2100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0857" y="116632"/>
            <a:ext cx="8229600" cy="1212281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GOVERNANÇA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CORPORATIVA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t-BR" b="1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0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UNIDADE GESTORA ÚNICA E A MODERNIZAÇÃO DO RPPS DE RONDÔNIA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67544" y="1435224"/>
            <a:ext cx="8219256" cy="769640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/>
              <a:t>Só pode existir um Regime Próprio e uma Unidade Gestora Única no Ente Federativo</a:t>
            </a:r>
            <a:endParaRPr lang="pt-BR" sz="2400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2564904"/>
            <a:ext cx="8064896" cy="38164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Art. 10. Fica vedada 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existência de mais de um Regime Próprio de </a:t>
            </a:r>
            <a:r>
              <a:rPr lang="pt-BR" sz="2400" dirty="0" smtClean="0"/>
              <a:t>p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revidência </a:t>
            </a:r>
            <a:r>
              <a:rPr lang="pt-BR" sz="2400" noProof="0" dirty="0" smtClean="0"/>
              <a:t>s</a:t>
            </a:r>
            <a:r>
              <a:rPr lang="pt-BR" sz="2400" dirty="0" err="1" smtClean="0"/>
              <a:t>ocial</a:t>
            </a:r>
            <a:r>
              <a:rPr lang="pt-BR" sz="2400" dirty="0" smtClean="0"/>
              <a:t> 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dos servidores públicos, e de mais de uma unidade gestora do respectivo Regime Próprio de </a:t>
            </a:r>
            <a:r>
              <a:rPr lang="pt-BR" sz="2400" dirty="0" smtClean="0"/>
              <a:t>p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revidência </a:t>
            </a:r>
            <a:r>
              <a:rPr lang="pt-BR" sz="2400" noProof="0" dirty="0" smtClean="0"/>
              <a:t>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ocial em cada ente estatal, salvo disposição em contrário da Constituição Federal.</a:t>
            </a:r>
            <a:endParaRPr lang="pt-BR" sz="24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Parágrafo único. Entende-se como unidade gestora de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Regime Próprio de previdência social, aquela com a finalidade de gerenciamento e operacionalização do respectivo regime</a:t>
            </a:r>
            <a:r>
              <a:rPr lang="pt-BR" sz="2400" dirty="0" smtClean="0"/>
              <a:t>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(Portaria MPAS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n. 4.992, de 05 de fevereiro de 1999)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204864"/>
            <a:ext cx="8208912" cy="2808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UNIDADE GESTORA ÚNICA E A MODERNIZAÇÃO DO RPPS DE RONDÔNIA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67544" y="1435224"/>
            <a:ext cx="8219256" cy="769640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/>
              <a:t>Só pode existir um Regime Próprio e uma Unidade Gestora Única no Ente Federativo</a:t>
            </a:r>
            <a:endParaRPr lang="pt-BR" sz="2400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2564904"/>
            <a:ext cx="8064896" cy="3600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administração de um RPPS envolve diversas atividades além das atinentes à gestão propriamente dita, quais sejam:</a:t>
            </a:r>
          </a:p>
          <a:p>
            <a:pPr marL="731520" lvl="1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pt-BR" sz="2800" dirty="0" smtClean="0"/>
              <a:t>Arrecadação;</a:t>
            </a:r>
          </a:p>
          <a:p>
            <a:pPr marL="731520" lvl="1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pt-BR" sz="2800" dirty="0" smtClean="0"/>
              <a:t>Gestão de recursos, concessão, pagamento e manutenção de, no mínimo, aposentadorias e pensões por morte.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204864"/>
            <a:ext cx="8208912" cy="2808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UNIDADE GESTORA ÚNICA E A MODERNIZAÇÃO DO RPPS DE RONDÔNIA</a:t>
            </a:r>
            <a:endParaRPr lang="pt-BR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1340768"/>
            <a:ext cx="8064896" cy="53285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Desse modo, para que certo</a:t>
            </a:r>
            <a:r>
              <a:rPr kumimoji="0" lang="pt-BR" sz="2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órgão seja considerado entidade gestora única de RPPS, deve atender os seguintes requisitos:</a:t>
            </a:r>
          </a:p>
          <a:p>
            <a:pPr marL="731520" lvl="1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pt-BR" sz="2400" dirty="0" smtClean="0"/>
              <a:t>E</a:t>
            </a:r>
            <a:r>
              <a:rPr lang="pt-BR" sz="2400" baseline="0" dirty="0" smtClean="0"/>
              <a:t>ntidade/órgão</a:t>
            </a:r>
            <a:r>
              <a:rPr lang="pt-BR" sz="2400" dirty="0" smtClean="0"/>
              <a:t> integrante da estrutura da administração pública do ente federativo;</a:t>
            </a:r>
          </a:p>
          <a:p>
            <a:pPr marL="731520" lvl="1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Responsabilidade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pela administração do RPPS;</a:t>
            </a:r>
          </a:p>
          <a:p>
            <a:pPr marL="731520" lvl="1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pt-BR" sz="2400" dirty="0" smtClean="0"/>
              <a:t>Arrecadação e gestão de recursos;</a:t>
            </a:r>
          </a:p>
          <a:p>
            <a:pPr marL="731520" lvl="1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pt-BR" sz="2400" dirty="0" smtClean="0"/>
              <a:t>Concessão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 pagamento e manutenção dos benefícios;</a:t>
            </a:r>
          </a:p>
          <a:p>
            <a:pPr marL="731520" lvl="1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pt-BR" sz="2400" dirty="0" smtClean="0"/>
              <a:t>Gerenciamento direto ou indireto da concessão, pagamento e manutenção das aposentadorias e pensões de todos os poderes e órgãos;</a:t>
            </a:r>
          </a:p>
          <a:p>
            <a:pPr marL="731520" lvl="1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pt-BR" sz="2400" dirty="0" smtClean="0"/>
              <a:t>E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xistência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de Conselhos administrativo e fiscal.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204864"/>
            <a:ext cx="8208912" cy="2808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UNIDADE GESTORA ÚNICA E A MODERNIZAÇÃO DO RPPS DE RONDÔNIA</a:t>
            </a:r>
            <a:endParaRPr lang="pt-BR" b="1" dirty="0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204864"/>
            <a:ext cx="8208912" cy="2808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Imagem 8" descr="grafi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558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UNIDADE GESTORA ÚNICA E A MODERNIZAÇÃO DO RPPS DE RONDÔNIA</a:t>
            </a:r>
            <a:endParaRPr lang="pt-BR" b="1" dirty="0"/>
          </a:p>
        </p:txBody>
      </p:sp>
      <p:pic>
        <p:nvPicPr>
          <p:cNvPr id="9" name="Imagem 8" descr="grafico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733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UNIDADE GESTORA ÚNICA E A MODERNIZAÇÃO DO RPPS DE RONDÔNIA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67544" y="1435224"/>
            <a:ext cx="8219256" cy="10576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400" b="1" dirty="0" smtClean="0"/>
              <a:t> </a:t>
            </a:r>
          </a:p>
          <a:p>
            <a:pPr algn="ctr"/>
            <a:r>
              <a:rPr lang="pt-BR" sz="3200" b="1" dirty="0" smtClean="0"/>
              <a:t>E o processo de modernização?</a:t>
            </a:r>
            <a:endParaRPr lang="pt-BR" sz="3200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2564904"/>
            <a:ext cx="8064896" cy="35283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Objetivos específicos: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pt-BR" sz="2400" dirty="0" smtClean="0"/>
              <a:t>a) definir critérios de governança voltados à certificação institucional de qualidade e à modernização da gestão dos Regimes Próprios de Previdência Social- RPPS; 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pt-BR" sz="2400" dirty="0" smtClean="0"/>
              <a:t>b) estabelecer parâmetros para o credenciamento das instituições que estarão aptas a avaliar e certificar os RPPS.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492896"/>
            <a:ext cx="8280920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6213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UNIDADE GESTORA ÚNICA E A MODERNIZAÇÃO DO RPPS DE RONDÔNIA</a:t>
            </a:r>
            <a:endParaRPr lang="pt-BR" sz="24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5536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400" b="1" dirty="0" smtClean="0"/>
              <a:t> ATIVIDADES ADMINISTRATIVAS JÁ IMPLANTADAS</a:t>
            </a:r>
            <a:endParaRPr lang="pt-BR" sz="2400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2564904"/>
            <a:ext cx="8064896" cy="35283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492896"/>
            <a:ext cx="8280920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971933974"/>
              </p:ext>
            </p:extLst>
          </p:nvPr>
        </p:nvGraphicFramePr>
        <p:xfrm>
          <a:off x="179512" y="1772816"/>
          <a:ext cx="89644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6213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UNIDADE GESTORA ÚNICA E A MODERNIZAÇÃO DO RPPS DE RONDÔNIA</a:t>
            </a:r>
            <a:endParaRPr lang="pt-BR" sz="24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697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800" b="1" dirty="0" smtClean="0"/>
              <a:t> ATIVIDADES DE OPERACIONALIZAÇÃO DO SISTEMA PREVIDENCIÁRIO  JÁ IMPLANTADAS</a:t>
            </a:r>
            <a:endParaRPr lang="pt-BR" sz="1800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2564904"/>
            <a:ext cx="8064896" cy="35283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492896"/>
            <a:ext cx="8280920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Diagrama 10"/>
          <p:cNvGraphicFramePr/>
          <p:nvPr/>
        </p:nvGraphicFramePr>
        <p:xfrm>
          <a:off x="179512" y="1772816"/>
          <a:ext cx="89644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6213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UNIDADE GESTORA ÚNICA E A MODERNIZAÇÃO DO RPPS DE RONDÔNIA</a:t>
            </a:r>
            <a:endParaRPr lang="pt-BR" sz="24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800" b="1" dirty="0" smtClean="0"/>
              <a:t> ATIVIDADES DE OPERACIONALIZAÇÃO DO SISTEMA PREVIDENCIÁRIO  JÁ IMPLANTADAS</a:t>
            </a:r>
            <a:endParaRPr lang="pt-BR" sz="1800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2564904"/>
            <a:ext cx="8064896" cy="35283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492896"/>
            <a:ext cx="8280920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605929799"/>
              </p:ext>
            </p:extLst>
          </p:nvPr>
        </p:nvGraphicFramePr>
        <p:xfrm>
          <a:off x="179512" y="1772816"/>
          <a:ext cx="89644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UNIDADE GESTORA ÚNICA E A MODERNIZAÇÃO DO RPPS DE RONDÔNIA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57200" y="2227312"/>
            <a:ext cx="8229600" cy="769640"/>
          </a:xfrm>
        </p:spPr>
        <p:txBody>
          <a:bodyPr/>
          <a:lstStyle/>
          <a:p>
            <a:r>
              <a:rPr lang="pt-BR" b="1" dirty="0" smtClean="0"/>
              <a:t>Regime Próprio de Previdência Social - RPPS</a:t>
            </a:r>
            <a:endParaRPr lang="pt-BR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467544" y="2852936"/>
            <a:ext cx="8352928" cy="3024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de Previdência</a:t>
            </a:r>
            <a:r>
              <a:rPr lang="pt-BR" sz="2600" dirty="0" smtClean="0"/>
              <a:t>, estabelecido no âmbito de cada ente federativo, que assegure, por lei, a servidor titular de cargo efetivo, pelo menos os benefícios de aposentadoria e pensão por morte previstos no art. 40 da CF, com a redação da EC n. 20/98</a:t>
            </a:r>
          </a:p>
          <a:p>
            <a:pPr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pt-BR" sz="2600" dirty="0" smtClean="0"/>
              <a:t>Possui caráter contributivo e é regido pelo princípio do equilíbrio financeiro e atuarial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609600" y="1363216"/>
            <a:ext cx="8229600" cy="6256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pt-BR" sz="2600" b="1" noProof="0" dirty="0" smtClean="0"/>
              <a:t>Regulamentação – Regime Próprio - Definições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6213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UNIDADE GESTORA ÚNICA E A MODERNIZAÇÃO DO RPPS DE RONDÔNIA</a:t>
            </a:r>
            <a:endParaRPr lang="pt-BR" sz="24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800" b="1" dirty="0" smtClean="0"/>
              <a:t> ATIVIDADES DE CONTROLE, EFICIÊNCIA E EFICÁCIA  JÁ IMPLANTADAS</a:t>
            </a:r>
            <a:endParaRPr lang="pt-BR" sz="1800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2564904"/>
            <a:ext cx="8064896" cy="35283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492896"/>
            <a:ext cx="8280920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Diagrama 10"/>
          <p:cNvGraphicFramePr/>
          <p:nvPr/>
        </p:nvGraphicFramePr>
        <p:xfrm>
          <a:off x="107504" y="1772816"/>
          <a:ext cx="89644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6213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UNIDADE GESTORA ÚNICA E A MODERNIZAÇÃO DO RPPS DE RONDÔNIA</a:t>
            </a:r>
            <a:endParaRPr lang="pt-BR" sz="24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12968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800" b="1" dirty="0" smtClean="0"/>
              <a:t> ATIVIDADES A SEREM IMPLANTADAS</a:t>
            </a:r>
            <a:endParaRPr lang="pt-BR" sz="1800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2564904"/>
            <a:ext cx="8064896" cy="35283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7544" y="2492896"/>
            <a:ext cx="8280920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Diagrama 10"/>
          <p:cNvGraphicFramePr/>
          <p:nvPr/>
        </p:nvGraphicFramePr>
        <p:xfrm>
          <a:off x="179512" y="1772816"/>
          <a:ext cx="89644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57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UNIDADE GESTORA ÚNICA E A MODERNIZAÇÃO DO RPPS DE RONDÔNIA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640960" cy="91365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/>
              <a:t>Previsão Constitucional - Paradigmas da Previdência no Brasil</a:t>
            </a:r>
            <a:endParaRPr lang="pt-BR" sz="2800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11560" y="2659360"/>
            <a:ext cx="8085584" cy="25698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Art. 40. </a:t>
            </a: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Aos servidores titulares de cargos efetivos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 União, dos Estados, do Distrito Federal e dos Municípios, incluídas suas autarquias e fundações, é assegurado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regime de previdência de caráter contributivo, observados critérios que preservem </a:t>
            </a:r>
            <a:r>
              <a:rPr kumimoji="0" lang="pt-BR" sz="2400" b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 equilíbrio financeiro e atuarial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 o disposto neste artigo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UNIDADE GESTORA ÚNICA E A MODERNIZAÇÃO DO RPPS DE RONDÔNIA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95536" y="1651248"/>
            <a:ext cx="8291264" cy="769640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Garantia de participação dos servidores nos seus órgãos</a:t>
            </a:r>
          </a:p>
          <a:p>
            <a:pPr algn="just">
              <a:buNone/>
            </a:pPr>
            <a:endParaRPr lang="pt-BR" b="1" dirty="0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46856" y="2731368"/>
            <a:ext cx="8229600" cy="6256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395536" y="4243536"/>
            <a:ext cx="8291264" cy="12736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Estrutura organizacional e de recursos humanos mais sofisticada, com a finalidade de atender às necessidades do controle e da gestão dos ativos e passivos previdenciários.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Conteúdo 4"/>
          <p:cNvSpPr txBox="1">
            <a:spLocks/>
          </p:cNvSpPr>
          <p:nvPr/>
        </p:nvSpPr>
        <p:spPr>
          <a:xfrm>
            <a:off x="395536" y="2515344"/>
            <a:ext cx="8291264" cy="12736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pt-BR" sz="2600" dirty="0" smtClean="0"/>
              <a:t>Sistema capitalizado que implica na exigência de constituição de reservas, as quais devem ser aplicadas no mercado de acordo com as diretrizes do Conselho Monetário Nacional.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CONSELHO DE ADMINISTRAÇÃO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just">
              <a:buFont typeface="Wingdings"/>
              <a:buChar char="à"/>
              <a:defRPr/>
            </a:pPr>
            <a:r>
              <a:rPr lang="pt-BR" sz="2800" dirty="0">
                <a:cs typeface="Arial" charset="0"/>
              </a:rPr>
              <a:t>Grupo de pessoas </a:t>
            </a:r>
            <a:r>
              <a:rPr lang="pt-BR" sz="2800" dirty="0" smtClean="0">
                <a:cs typeface="Arial" charset="0"/>
              </a:rPr>
              <a:t>designadas </a:t>
            </a:r>
            <a:r>
              <a:rPr lang="pt-BR" sz="2800" dirty="0">
                <a:cs typeface="Arial" charset="0"/>
              </a:rPr>
              <a:t>ou </a:t>
            </a:r>
            <a:r>
              <a:rPr lang="pt-BR" sz="2800" dirty="0" smtClean="0">
                <a:cs typeface="Arial" charset="0"/>
              </a:rPr>
              <a:t>eleitas </a:t>
            </a:r>
            <a:r>
              <a:rPr lang="pt-BR" sz="2800" dirty="0">
                <a:cs typeface="Arial" charset="0"/>
              </a:rPr>
              <a:t>como corpo </a:t>
            </a:r>
            <a:r>
              <a:rPr lang="pt-BR" sz="2800" dirty="0" smtClean="0">
                <a:cs typeface="Arial" charset="0"/>
              </a:rPr>
              <a:t>consultivo e </a:t>
            </a:r>
            <a:r>
              <a:rPr lang="pt-BR" sz="2800" dirty="0">
                <a:cs typeface="Arial" charset="0"/>
              </a:rPr>
              <a:t>deliberativo </a:t>
            </a:r>
            <a:r>
              <a:rPr lang="pt-BR" sz="2800" dirty="0" smtClean="0">
                <a:cs typeface="Arial" charset="0"/>
              </a:rPr>
              <a:t>da gestão.</a:t>
            </a:r>
            <a:endParaRPr lang="pt-BR" sz="2800" dirty="0">
              <a:cs typeface="Arial" charset="0"/>
            </a:endParaRPr>
          </a:p>
          <a:p>
            <a:pPr algn="just">
              <a:defRPr/>
            </a:pPr>
            <a:endParaRPr lang="pt-BR" sz="2800" dirty="0">
              <a:cs typeface="Arial" charset="0"/>
            </a:endParaRPr>
          </a:p>
          <a:p>
            <a:pPr marL="342900" indent="-342900" algn="just">
              <a:buFont typeface="Wingdings"/>
              <a:buChar char="à"/>
              <a:defRPr/>
            </a:pPr>
            <a:r>
              <a:rPr lang="pt-BR" sz="2800" dirty="0">
                <a:cs typeface="Arial" charset="0"/>
                <a:sym typeface="Wingdings" panose="05000000000000000000" pitchFamily="2" charset="2"/>
              </a:rPr>
              <a:t>No RPPS é o c</a:t>
            </a:r>
            <a:r>
              <a:rPr lang="pt-BR" sz="2800" dirty="0">
                <a:cs typeface="Arial" charset="0"/>
              </a:rPr>
              <a:t>onselho de deliberação superior que, por princípio, tem a competência de estabelecer os planos estratégicos</a:t>
            </a:r>
            <a:r>
              <a:rPr lang="pt-BR" sz="2800" dirty="0" smtClean="0">
                <a:cs typeface="Arial" charset="0"/>
              </a:rPr>
              <a:t>.</a:t>
            </a:r>
          </a:p>
          <a:p>
            <a:pPr marL="342900" indent="-342900" algn="just">
              <a:buFont typeface="Wingdings"/>
              <a:buChar char="à"/>
              <a:defRPr/>
            </a:pPr>
            <a:endParaRPr lang="pt-BR" sz="2800" dirty="0" smtClean="0"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pt-BR" sz="2800" dirty="0" smtClean="0">
                <a:cs typeface="Arial" charset="0"/>
              </a:rPr>
              <a:t>LC 783/2014 </a:t>
            </a:r>
            <a:r>
              <a:rPr lang="en-US" sz="2800" dirty="0" smtClean="0">
                <a:cs typeface="Arial" charset="0"/>
              </a:rPr>
              <a:t>–</a:t>
            </a:r>
            <a:r>
              <a:rPr lang="pt-BR" sz="2800" dirty="0" smtClean="0">
                <a:cs typeface="Arial" charset="0"/>
              </a:rPr>
              <a:t> CRIA O CSP</a:t>
            </a:r>
            <a:endParaRPr lang="pt-BR" sz="2800" dirty="0">
              <a:cs typeface="Arial" charset="0"/>
            </a:endParaRPr>
          </a:p>
          <a:p>
            <a:pPr marL="342900" indent="-342900" algn="just">
              <a:buFont typeface="Wingdings"/>
              <a:buChar char="à"/>
              <a:defRPr/>
            </a:pPr>
            <a:endParaRPr lang="pt-BR" sz="2800" dirty="0">
              <a:cs typeface="Arial" charset="0"/>
            </a:endParaRPr>
          </a:p>
          <a:p>
            <a:pPr algn="just">
              <a:defRPr/>
            </a:pPr>
            <a:r>
              <a:rPr lang="pt-BR" sz="2800" dirty="0">
                <a:cs typeface="Arial" charset="0"/>
                <a:sym typeface="Wingdings" panose="05000000000000000000" pitchFamily="2" charset="2"/>
              </a:rPr>
              <a:t> R</a:t>
            </a:r>
            <a:r>
              <a:rPr lang="pt-BR" sz="2800" dirty="0">
                <a:cs typeface="Arial" charset="0"/>
              </a:rPr>
              <a:t>ecomendável que seja o mais representativo e democrático possível com        participação de representantes designados pelo ente federativo e pelos segurados, observados requisitos de conhecimento das áreas de atuação do RPPS, bem como relação de interesse comum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3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CONSELHO FISCAL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 algn="just">
              <a:buFont typeface="Wingdings"/>
              <a:buChar char="à"/>
              <a:defRPr/>
            </a:pPr>
            <a:r>
              <a:rPr lang="pt-PT" sz="2800" dirty="0">
                <a:cs typeface="Arial" charset="0"/>
              </a:rPr>
              <a:t>Conselho Fiscal é um </a:t>
            </a:r>
            <a:r>
              <a:rPr lang="pt-PT" sz="2800" dirty="0" err="1">
                <a:cs typeface="Arial" charset="0"/>
              </a:rPr>
              <a:t>colegiado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smtClean="0">
                <a:cs typeface="Arial" charset="0"/>
              </a:rPr>
              <a:t>criado </a:t>
            </a:r>
            <a:r>
              <a:rPr lang="pt-PT" sz="2800" dirty="0" err="1" smtClean="0">
                <a:cs typeface="Arial" charset="0"/>
              </a:rPr>
              <a:t>precipuamente</a:t>
            </a:r>
            <a:r>
              <a:rPr lang="pt-PT" sz="2800" dirty="0" smtClean="0">
                <a:cs typeface="Arial" charset="0"/>
              </a:rPr>
              <a:t> </a:t>
            </a:r>
            <a:r>
              <a:rPr lang="pt-PT" sz="2800" dirty="0">
                <a:cs typeface="Arial" charset="0"/>
              </a:rPr>
              <a:t>pelos </a:t>
            </a:r>
            <a:r>
              <a:rPr lang="pt-PT" sz="2800" dirty="0" smtClean="0">
                <a:cs typeface="Arial" charset="0"/>
              </a:rPr>
              <a:t>segurados, ou </a:t>
            </a:r>
            <a:r>
              <a:rPr lang="pt-PT" sz="2800" dirty="0">
                <a:cs typeface="Arial" charset="0"/>
              </a:rPr>
              <a:t>de forma geral os participantes, com vistas a acompanhar a gestão ou a evolução do objeto da entidade.</a:t>
            </a:r>
          </a:p>
          <a:p>
            <a:pPr marL="342900" indent="-342900" algn="just">
              <a:buFont typeface="Wingdings"/>
              <a:buChar char="à"/>
              <a:defRPr/>
            </a:pPr>
            <a:endParaRPr lang="pt-PT" sz="2800" dirty="0">
              <a:cs typeface="Arial" charset="0"/>
            </a:endParaRPr>
          </a:p>
          <a:p>
            <a:pPr algn="just">
              <a:defRPr/>
            </a:pPr>
            <a:r>
              <a:rPr lang="pt-PT" sz="2800" dirty="0">
                <a:cs typeface="Arial" charset="0"/>
                <a:sym typeface="Wingdings" panose="05000000000000000000" pitchFamily="2" charset="2"/>
              </a:rPr>
              <a:t></a:t>
            </a:r>
            <a:r>
              <a:rPr lang="pt-PT" sz="2800" dirty="0">
                <a:cs typeface="Arial" charset="0"/>
              </a:rPr>
              <a:t> No caso dos RPPS, ideal que seja composto por </a:t>
            </a:r>
            <a:r>
              <a:rPr lang="pt-PT" sz="2800" dirty="0" smtClean="0">
                <a:cs typeface="Arial" charset="0"/>
              </a:rPr>
              <a:t>servidores efetivos do respectivo Ente da Federação.</a:t>
            </a:r>
            <a:endParaRPr lang="pt-BR" sz="2800" dirty="0"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COMITÊ DE INVESTIMENTO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/>
              <a:buChar char="à"/>
              <a:defRPr/>
            </a:pPr>
            <a:r>
              <a:rPr lang="pt-BR" sz="2800" dirty="0">
                <a:cs typeface="Arial" charset="0"/>
              </a:rPr>
              <a:t>Unidade participante do processo decisório quanto à formulação e execução da política de investimentos dos recursos do RPPS.</a:t>
            </a:r>
          </a:p>
          <a:p>
            <a:pPr marL="342900" indent="-342900" algn="just">
              <a:buFont typeface="Wingdings"/>
              <a:buChar char="à"/>
              <a:defRPr/>
            </a:pPr>
            <a:endParaRPr lang="pt-BR" sz="2800" dirty="0">
              <a:cs typeface="Arial" charset="0"/>
            </a:endParaRPr>
          </a:p>
          <a:p>
            <a:pPr marL="342900" indent="-342900" algn="just">
              <a:buFont typeface="Wingdings"/>
              <a:buChar char="à"/>
              <a:defRPr/>
            </a:pPr>
            <a:r>
              <a:rPr lang="pt-BR" sz="2800" dirty="0">
                <a:cs typeface="Arial" charset="0"/>
                <a:sym typeface="Wingdings" panose="05000000000000000000" pitchFamily="2" charset="2"/>
              </a:rPr>
              <a:t>I</a:t>
            </a:r>
            <a:r>
              <a:rPr lang="pt-BR" sz="2800" dirty="0">
                <a:cs typeface="Arial" charset="0"/>
              </a:rPr>
              <a:t>mprescindível que seja composto por pessoas com formação e conhecimentos da área, sendo necessário a vinculação ao ente federativo (preferencialmente servidor </a:t>
            </a:r>
            <a:r>
              <a:rPr lang="pt-BR" sz="2800" dirty="0" smtClean="0">
                <a:cs typeface="Arial" charset="0"/>
              </a:rPr>
              <a:t>efetivo)</a:t>
            </a:r>
            <a:r>
              <a:rPr lang="pt-BR" sz="2800" dirty="0">
                <a:cs typeface="Arial" charset="0"/>
              </a:rPr>
              <a:t>.</a:t>
            </a:r>
          </a:p>
          <a:p>
            <a:pPr marL="342900" indent="-342900" algn="just">
              <a:buFont typeface="Wingdings"/>
              <a:buChar char="à"/>
              <a:defRPr/>
            </a:pPr>
            <a:endParaRPr lang="pt-BR" sz="2800" dirty="0">
              <a:cs typeface="Arial" charset="0"/>
            </a:endParaRPr>
          </a:p>
          <a:p>
            <a:pPr marL="342900" indent="-342900" algn="just">
              <a:buFont typeface="Wingdings"/>
              <a:buChar char="à"/>
              <a:defRPr/>
            </a:pPr>
            <a:r>
              <a:rPr lang="pt-BR" sz="2800" dirty="0">
                <a:cs typeface="Arial" charset="0"/>
                <a:sym typeface="Wingdings" panose="05000000000000000000" pitchFamily="2" charset="2"/>
              </a:rPr>
              <a:t>Maioria de seus</a:t>
            </a:r>
            <a:r>
              <a:rPr lang="pt-BR" sz="2800" dirty="0">
                <a:cs typeface="Arial" charset="0"/>
              </a:rPr>
              <a:t> membros deve possuir certificação por entidade autônoma de reconhecida capacidade técnica e difusão no mercado brasileiro de capitais.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CONSELHOS: OBSERVAÇÕES GERAIS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/>
              <a:buChar char="à"/>
              <a:defRPr/>
            </a:pPr>
            <a:r>
              <a:rPr lang="pt-BR" sz="2800" dirty="0">
                <a:cs typeface="Arial" charset="0"/>
              </a:rPr>
              <a:t>Os conselhos e colegiados com competências deliberativas ou consultivas devem ser, por meio de seus membros, os principais atores nos processos decisórios do RPPS.</a:t>
            </a:r>
          </a:p>
          <a:p>
            <a:pPr algn="just">
              <a:defRPr/>
            </a:pPr>
            <a:endParaRPr lang="pt-BR" sz="2800" dirty="0">
              <a:cs typeface="Arial" charset="0"/>
            </a:endParaRPr>
          </a:p>
          <a:p>
            <a:pPr marL="342900" indent="-342900" algn="just">
              <a:buFont typeface="Wingdings"/>
              <a:buChar char="à"/>
              <a:defRPr/>
            </a:pPr>
            <a:r>
              <a:rPr lang="pt-BR" sz="2800" dirty="0">
                <a:cs typeface="Arial" charset="0"/>
                <a:sym typeface="Wingdings" panose="05000000000000000000" pitchFamily="2" charset="2"/>
              </a:rPr>
              <a:t>Devem participar ativamente dos processos </a:t>
            </a:r>
            <a:r>
              <a:rPr lang="pt-BR" sz="2800" dirty="0">
                <a:cs typeface="Arial" charset="0"/>
              </a:rPr>
              <a:t>de planejamento, acompanhamento, controle e transparência na gestão.</a:t>
            </a:r>
          </a:p>
          <a:p>
            <a:pPr algn="just">
              <a:defRPr/>
            </a:pPr>
            <a:endParaRPr lang="pt-BR" sz="2800" dirty="0">
              <a:cs typeface="Arial" charset="0"/>
            </a:endParaRPr>
          </a:p>
          <a:p>
            <a:pPr marL="342900" indent="-342900" algn="just">
              <a:buFont typeface="Wingdings"/>
              <a:buChar char="à"/>
              <a:defRPr/>
            </a:pPr>
            <a:r>
              <a:rPr lang="pt-BR" sz="2800" dirty="0">
                <a:cs typeface="Arial" charset="0"/>
                <a:sym typeface="Wingdings" panose="05000000000000000000" pitchFamily="2" charset="2"/>
              </a:rPr>
              <a:t>A efetiva participação dos conselheiros </a:t>
            </a:r>
            <a:r>
              <a:rPr lang="pt-BR" sz="2800" dirty="0">
                <a:cs typeface="Arial" charset="0"/>
              </a:rPr>
              <a:t>permite mitigar os riscos  operacionais e construir práticas de boa gestão dos RPPS, possibilitando a construção da cultura de Governança Corporativa.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3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57" y="116632"/>
            <a:ext cx="8229600" cy="1212281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GOVERNANÇA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CORPORATIVA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t-BR" b="1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buFont typeface="Wingdings"/>
              <a:buChar char="à"/>
              <a:defRPr/>
            </a:pPr>
            <a:r>
              <a:rPr lang="pt-PT" sz="2800" dirty="0" smtClean="0">
                <a:cs typeface="Arial" charset="0"/>
                <a:sym typeface="Wingdings" panose="05000000000000000000" pitchFamily="2" charset="2"/>
              </a:rPr>
              <a:t>C</a:t>
            </a:r>
            <a:r>
              <a:rPr lang="pt-PT" sz="2800" dirty="0" smtClean="0">
                <a:cs typeface="Arial" charset="0"/>
              </a:rPr>
              <a:t>onjunto </a:t>
            </a:r>
            <a:r>
              <a:rPr lang="pt-PT" sz="2800" dirty="0">
                <a:cs typeface="Arial" charset="0"/>
              </a:rPr>
              <a:t>de processos, costumes, políticas, leis, regulamentos e instituições que regulam a maneira como uma entidade é dirigida, administrada ou controlada.</a:t>
            </a:r>
          </a:p>
          <a:p>
            <a:pPr algn="just">
              <a:defRPr/>
            </a:pPr>
            <a:endParaRPr lang="pt-PT" sz="2800" dirty="0">
              <a:cs typeface="Arial" charset="0"/>
            </a:endParaRPr>
          </a:p>
          <a:p>
            <a:pPr marL="457200" indent="-457200" algn="just">
              <a:buFont typeface="Wingdings"/>
              <a:buChar char="à"/>
              <a:defRPr/>
            </a:pPr>
            <a:r>
              <a:rPr lang="pt-PT" sz="2800" dirty="0">
                <a:cs typeface="Arial" charset="0"/>
                <a:sym typeface="Wingdings" panose="05000000000000000000" pitchFamily="2" charset="2"/>
              </a:rPr>
              <a:t>RPPS devem buscar construir um modelo de gestão baseado na governança corporativa</a:t>
            </a:r>
            <a:r>
              <a:rPr lang="pt-BR" sz="2800" dirty="0">
                <a:cs typeface="Arial" charset="0"/>
              </a:rPr>
              <a:t>.</a:t>
            </a:r>
          </a:p>
          <a:p>
            <a:pPr algn="just">
              <a:defRPr/>
            </a:pPr>
            <a:endParaRPr lang="pt-BR" sz="2800" dirty="0">
              <a:cs typeface="Arial" charset="0"/>
            </a:endParaRPr>
          </a:p>
          <a:p>
            <a:pPr algn="just">
              <a:defRPr/>
            </a:pPr>
            <a:r>
              <a:rPr lang="pt-BR" sz="2800" dirty="0">
                <a:cs typeface="Arial" charset="0"/>
                <a:sym typeface="Wingdings" panose="05000000000000000000" pitchFamily="2" charset="2"/>
              </a:rPr>
              <a:t> Proposta de certificação institucional dos RPPS.</a:t>
            </a:r>
            <a:endParaRPr lang="pt-BR" sz="2800" dirty="0"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82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880</TotalTime>
  <Words>1784</Words>
  <Application>Microsoft Office PowerPoint</Application>
  <PresentationFormat>Apresentação na tela (4:3)</PresentationFormat>
  <Paragraphs>163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Origem</vt:lpstr>
      <vt:lpstr>Apresentação do PowerPoint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CONSELHO DE ADMINISTRAÇÃO</vt:lpstr>
      <vt:lpstr>CONSELHO FISCAL</vt:lpstr>
      <vt:lpstr>COMITÊ DE INVESTIMENTO</vt:lpstr>
      <vt:lpstr>CONSELHOS: OBSERVAÇÕES GERAIS</vt:lpstr>
      <vt:lpstr>GOVERNANÇA CORPORATIVA </vt:lpstr>
      <vt:lpstr>GOVERNANÇA CORPORATIVA 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UNIDADE GESTORA ÚNICA E A MODERNIZAÇÃO DO RPPS DE RONDÔNIA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300016036</dc:creator>
  <cp:lastModifiedBy>Administrador</cp:lastModifiedBy>
  <cp:revision>151</cp:revision>
  <dcterms:created xsi:type="dcterms:W3CDTF">2015-04-28T12:45:37Z</dcterms:created>
  <dcterms:modified xsi:type="dcterms:W3CDTF">2015-11-30T12:17:16Z</dcterms:modified>
</cp:coreProperties>
</file>